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45"/>
  </p:notesMasterIdLst>
  <p:sldIdLst>
    <p:sldId id="3825" r:id="rId5"/>
    <p:sldId id="3885" r:id="rId6"/>
    <p:sldId id="3884" r:id="rId7"/>
    <p:sldId id="280" r:id="rId8"/>
    <p:sldId id="3826" r:id="rId9"/>
    <p:sldId id="3874" r:id="rId10"/>
    <p:sldId id="3892" r:id="rId11"/>
    <p:sldId id="3835" r:id="rId12"/>
    <p:sldId id="3891" r:id="rId13"/>
    <p:sldId id="3851" r:id="rId14"/>
    <p:sldId id="3863" r:id="rId15"/>
    <p:sldId id="3854" r:id="rId16"/>
    <p:sldId id="3865" r:id="rId17"/>
    <p:sldId id="3836" r:id="rId18"/>
    <p:sldId id="3864" r:id="rId19"/>
    <p:sldId id="3875" r:id="rId20"/>
    <p:sldId id="3889" r:id="rId21"/>
    <p:sldId id="3871" r:id="rId22"/>
    <p:sldId id="3873" r:id="rId23"/>
    <p:sldId id="3872" r:id="rId24"/>
    <p:sldId id="3880" r:id="rId25"/>
    <p:sldId id="3869" r:id="rId26"/>
    <p:sldId id="3878" r:id="rId27"/>
    <p:sldId id="3868" r:id="rId28"/>
    <p:sldId id="3879" r:id="rId29"/>
    <p:sldId id="3888" r:id="rId30"/>
    <p:sldId id="3883" r:id="rId31"/>
    <p:sldId id="3862" r:id="rId32"/>
    <p:sldId id="3894" r:id="rId33"/>
    <p:sldId id="3893" r:id="rId34"/>
    <p:sldId id="3881" r:id="rId35"/>
    <p:sldId id="3853" r:id="rId36"/>
    <p:sldId id="3860" r:id="rId37"/>
    <p:sldId id="3876" r:id="rId38"/>
    <p:sldId id="3858" r:id="rId39"/>
    <p:sldId id="3861" r:id="rId40"/>
    <p:sldId id="3890" r:id="rId41"/>
    <p:sldId id="3895" r:id="rId42"/>
    <p:sldId id="3882" r:id="rId43"/>
    <p:sldId id="388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4A679-23E4-4D2D-939C-D6F1542B9E5E}" v="207" dt="2022-08-02T16:59:58.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79285" autoAdjust="0"/>
  </p:normalViewPr>
  <p:slideViewPr>
    <p:cSldViewPr snapToGrid="0">
      <p:cViewPr varScale="1">
        <p:scale>
          <a:sx n="101" d="100"/>
          <a:sy n="101" d="100"/>
        </p:scale>
        <p:origin x="816" y="72"/>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8/10/relationships/authors" Target="author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3EB82BE-5EAE-4335-9CA3-E2C2C4C5D1AB}" type="doc">
      <dgm:prSet loTypeId="urn:microsoft.com/office/officeart/2018/2/layout/IconVerticalSolidList" loCatId="icon" qsTypeId="urn:microsoft.com/office/officeart/2005/8/quickstyle/simple2" qsCatId="simple" csTypeId="urn:microsoft.com/office/officeart/2018/5/colors/Iconchunking_neutralicontext_colorful2" csCatId="colorful" phldr="1"/>
      <dgm:spPr/>
      <dgm:t>
        <a:bodyPr/>
        <a:lstStyle/>
        <a:p>
          <a:endParaRPr lang="en-US"/>
        </a:p>
      </dgm:t>
    </dgm:pt>
    <dgm:pt modelId="{5194E4B7-4A97-4019-BF74-774518E4F3B8}">
      <dgm:prSet/>
      <dgm:spPr/>
      <dgm:t>
        <a:bodyPr/>
        <a:lstStyle/>
        <a:p>
          <a:pPr>
            <a:lnSpc>
              <a:spcPct val="100000"/>
            </a:lnSpc>
          </a:pPr>
          <a:r>
            <a:rPr lang="en-US" dirty="0"/>
            <a:t>Point 1	</a:t>
          </a:r>
        </a:p>
      </dgm:t>
    </dgm:pt>
    <dgm:pt modelId="{48999984-3C0D-4D23-9C2E-B8D75663839D}" type="parTrans" cxnId="{9BAB1C19-1764-49DF-9498-6561526E8E3C}">
      <dgm:prSet/>
      <dgm:spPr/>
      <dgm:t>
        <a:bodyPr/>
        <a:lstStyle/>
        <a:p>
          <a:endParaRPr lang="en-US"/>
        </a:p>
      </dgm:t>
    </dgm:pt>
    <dgm:pt modelId="{21EE3E4B-3655-48F3-8F6F-5286794CABE6}" type="sibTrans" cxnId="{9BAB1C19-1764-49DF-9498-6561526E8E3C}">
      <dgm:prSet/>
      <dgm:spPr/>
      <dgm:t>
        <a:bodyPr/>
        <a:lstStyle/>
        <a:p>
          <a:endParaRPr lang="en-US"/>
        </a:p>
      </dgm:t>
    </dgm:pt>
    <dgm:pt modelId="{38789548-4CC2-4CD6-B954-70879F3DFA06}">
      <dgm:prSet/>
      <dgm:spPr/>
      <dgm:t>
        <a:bodyPr/>
        <a:lstStyle/>
        <a:p>
          <a:pPr>
            <a:lnSpc>
              <a:spcPct val="100000"/>
            </a:lnSpc>
          </a:pPr>
          <a:r>
            <a:rPr lang="en-US" dirty="0"/>
            <a:t>Point 2</a:t>
          </a:r>
        </a:p>
      </dgm:t>
    </dgm:pt>
    <dgm:pt modelId="{BD311606-D71D-4496-94C6-9D804D086F6C}" type="parTrans" cxnId="{2927F7A9-7F45-4245-BC4E-0953E1B8EF50}">
      <dgm:prSet/>
      <dgm:spPr/>
      <dgm:t>
        <a:bodyPr/>
        <a:lstStyle/>
        <a:p>
          <a:endParaRPr lang="en-US"/>
        </a:p>
      </dgm:t>
    </dgm:pt>
    <dgm:pt modelId="{014C3C71-C35D-42BE-B9BB-E088B63C2A9F}" type="sibTrans" cxnId="{2927F7A9-7F45-4245-BC4E-0953E1B8EF50}">
      <dgm:prSet/>
      <dgm:spPr/>
      <dgm:t>
        <a:bodyPr/>
        <a:lstStyle/>
        <a:p>
          <a:endParaRPr lang="en-US"/>
        </a:p>
      </dgm:t>
    </dgm:pt>
    <dgm:pt modelId="{6460A432-EF03-4DF9-B4E5-4603F024898C}">
      <dgm:prSet/>
      <dgm:spPr/>
      <dgm:t>
        <a:bodyPr/>
        <a:lstStyle/>
        <a:p>
          <a:pPr>
            <a:lnSpc>
              <a:spcPct val="100000"/>
            </a:lnSpc>
          </a:pPr>
          <a:r>
            <a:rPr lang="en-US" dirty="0"/>
            <a:t>Point 3</a:t>
          </a:r>
        </a:p>
      </dgm:t>
    </dgm:pt>
    <dgm:pt modelId="{3D7AFECE-224D-474A-88D4-412F478AE30E}" type="parTrans" cxnId="{0D74853A-8F26-4C15-A3EC-D1FAEB3CA1A1}">
      <dgm:prSet/>
      <dgm:spPr/>
      <dgm:t>
        <a:bodyPr/>
        <a:lstStyle/>
        <a:p>
          <a:endParaRPr lang="en-US"/>
        </a:p>
      </dgm:t>
    </dgm:pt>
    <dgm:pt modelId="{06C22312-49C8-4C93-9892-D442ACFF2FFB}" type="sibTrans" cxnId="{0D74853A-8F26-4C15-A3EC-D1FAEB3CA1A1}">
      <dgm:prSet/>
      <dgm:spPr/>
      <dgm:t>
        <a:bodyPr/>
        <a:lstStyle/>
        <a:p>
          <a:endParaRPr lang="en-US"/>
        </a:p>
      </dgm:t>
    </dgm:pt>
    <dgm:pt modelId="{4F312924-0D64-4A25-8E02-2343B0689EED}" type="pres">
      <dgm:prSet presAssocID="{33EB82BE-5EAE-4335-9CA3-E2C2C4C5D1AB}" presName="root" presStyleCnt="0">
        <dgm:presLayoutVars>
          <dgm:dir/>
          <dgm:resizeHandles val="exact"/>
        </dgm:presLayoutVars>
      </dgm:prSet>
      <dgm:spPr/>
    </dgm:pt>
    <dgm:pt modelId="{CCA4BAF2-9ED2-4CD6-99D0-70B1AB641E55}" type="pres">
      <dgm:prSet presAssocID="{5194E4B7-4A97-4019-BF74-774518E4F3B8}" presName="compNode" presStyleCnt="0"/>
      <dgm:spPr/>
    </dgm:pt>
    <dgm:pt modelId="{2A82224E-15A1-41C3-96B1-AA3420411DCB}" type="pres">
      <dgm:prSet presAssocID="{5194E4B7-4A97-4019-BF74-774518E4F3B8}" presName="bgRect" presStyleLbl="bgShp" presStyleIdx="0" presStyleCnt="3"/>
      <dgm:spPr/>
    </dgm:pt>
    <dgm:pt modelId="{E1852B63-DA3C-479A-850B-8179066AC193}" type="pres">
      <dgm:prSet presAssocID="{5194E4B7-4A97-4019-BF74-774518E4F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65B58B3-27EB-45A4-9133-736B2F6CFE94}" type="pres">
      <dgm:prSet presAssocID="{5194E4B7-4A97-4019-BF74-774518E4F3B8}" presName="spaceRect" presStyleCnt="0"/>
      <dgm:spPr/>
    </dgm:pt>
    <dgm:pt modelId="{B309D728-456F-4746-93A7-FF33C7C2A332}" type="pres">
      <dgm:prSet presAssocID="{5194E4B7-4A97-4019-BF74-774518E4F3B8}" presName="parTx" presStyleLbl="revTx" presStyleIdx="0" presStyleCnt="3">
        <dgm:presLayoutVars>
          <dgm:chMax val="0"/>
          <dgm:chPref val="0"/>
        </dgm:presLayoutVars>
      </dgm:prSet>
      <dgm:spPr/>
    </dgm:pt>
    <dgm:pt modelId="{288F2282-109F-42E9-BAC1-4A4EE4125AA0}" type="pres">
      <dgm:prSet presAssocID="{21EE3E4B-3655-48F3-8F6F-5286794CABE6}" presName="sibTrans" presStyleCnt="0"/>
      <dgm:spPr/>
    </dgm:pt>
    <dgm:pt modelId="{93425173-2856-4293-B249-6F78BAA39842}" type="pres">
      <dgm:prSet presAssocID="{38789548-4CC2-4CD6-B954-70879F3DFA06}" presName="compNode" presStyleCnt="0"/>
      <dgm:spPr/>
    </dgm:pt>
    <dgm:pt modelId="{8E45AFDF-8186-4569-AAD4-585741B77989}" type="pres">
      <dgm:prSet presAssocID="{38789548-4CC2-4CD6-B954-70879F3DFA06}" presName="bgRect" presStyleLbl="bgShp" presStyleIdx="1" presStyleCnt="3" custLinFactNeighborX="-27275" custLinFactNeighborY="2921"/>
      <dgm:spPr/>
    </dgm:pt>
    <dgm:pt modelId="{8E0DE77A-2B22-47B9-8D82-41AF65E70836}" type="pres">
      <dgm:prSet presAssocID="{38789548-4CC2-4CD6-B954-70879F3DFA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ail"/>
        </a:ext>
      </dgm:extLst>
    </dgm:pt>
    <dgm:pt modelId="{359040A1-6B04-4D28-9138-025EC98C0E03}" type="pres">
      <dgm:prSet presAssocID="{38789548-4CC2-4CD6-B954-70879F3DFA06}" presName="spaceRect" presStyleCnt="0"/>
      <dgm:spPr/>
    </dgm:pt>
    <dgm:pt modelId="{6CBADB54-7CA4-4C7D-99DF-E926425885F8}" type="pres">
      <dgm:prSet presAssocID="{38789548-4CC2-4CD6-B954-70879F3DFA06}" presName="parTx" presStyleLbl="revTx" presStyleIdx="1" presStyleCnt="3">
        <dgm:presLayoutVars>
          <dgm:chMax val="0"/>
          <dgm:chPref val="0"/>
        </dgm:presLayoutVars>
      </dgm:prSet>
      <dgm:spPr/>
    </dgm:pt>
    <dgm:pt modelId="{AE5CB231-944E-4DB8-8F0D-3B89DE942CFF}" type="pres">
      <dgm:prSet presAssocID="{014C3C71-C35D-42BE-B9BB-E088B63C2A9F}" presName="sibTrans" presStyleCnt="0"/>
      <dgm:spPr/>
    </dgm:pt>
    <dgm:pt modelId="{7F2F1862-1A6C-48C6-A233-D855A4B0B661}" type="pres">
      <dgm:prSet presAssocID="{6460A432-EF03-4DF9-B4E5-4603F024898C}" presName="compNode" presStyleCnt="0"/>
      <dgm:spPr/>
    </dgm:pt>
    <dgm:pt modelId="{302880A2-7989-448C-ACA9-42ACFD33B122}" type="pres">
      <dgm:prSet presAssocID="{6460A432-EF03-4DF9-B4E5-4603F024898C}" presName="bgRect" presStyleLbl="bgShp" presStyleIdx="2" presStyleCnt="3"/>
      <dgm:spPr/>
    </dgm:pt>
    <dgm:pt modelId="{9E4AC255-16FD-4876-85B6-CC23C407C22B}" type="pres">
      <dgm:prSet presAssocID="{6460A432-EF03-4DF9-B4E5-4603F02489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Internet"/>
        </a:ext>
      </dgm:extLst>
    </dgm:pt>
    <dgm:pt modelId="{E7B6C2F5-8324-40CB-840D-5451A5272276}" type="pres">
      <dgm:prSet presAssocID="{6460A432-EF03-4DF9-B4E5-4603F024898C}" presName="spaceRect" presStyleCnt="0"/>
      <dgm:spPr/>
    </dgm:pt>
    <dgm:pt modelId="{E65D9744-0E7A-4197-8C91-9CD1C89BADEA}" type="pres">
      <dgm:prSet presAssocID="{6460A432-EF03-4DF9-B4E5-4603F024898C}" presName="parTx" presStyleLbl="revTx" presStyleIdx="2" presStyleCnt="3">
        <dgm:presLayoutVars>
          <dgm:chMax val="0"/>
          <dgm:chPref val="0"/>
        </dgm:presLayoutVars>
      </dgm:prSet>
      <dgm:spPr/>
    </dgm:pt>
  </dgm:ptLst>
  <dgm:cxnLst>
    <dgm:cxn modelId="{9BAB1C19-1764-49DF-9498-6561526E8E3C}" srcId="{33EB82BE-5EAE-4335-9CA3-E2C2C4C5D1AB}" destId="{5194E4B7-4A97-4019-BF74-774518E4F3B8}" srcOrd="0" destOrd="0" parTransId="{48999984-3C0D-4D23-9C2E-B8D75663839D}" sibTransId="{21EE3E4B-3655-48F3-8F6F-5286794CABE6}"/>
    <dgm:cxn modelId="{0D74853A-8F26-4C15-A3EC-D1FAEB3CA1A1}" srcId="{33EB82BE-5EAE-4335-9CA3-E2C2C4C5D1AB}" destId="{6460A432-EF03-4DF9-B4E5-4603F024898C}" srcOrd="2" destOrd="0" parTransId="{3D7AFECE-224D-474A-88D4-412F478AE30E}" sibTransId="{06C22312-49C8-4C93-9892-D442ACFF2FFB}"/>
    <dgm:cxn modelId="{726E9961-C349-4C53-903C-E52DAF75EBCA}" type="presOf" srcId="{5194E4B7-4A97-4019-BF74-774518E4F3B8}" destId="{B309D728-456F-4746-93A7-FF33C7C2A332}" srcOrd="0" destOrd="0" presId="urn:microsoft.com/office/officeart/2018/2/layout/IconVerticalSolidList"/>
    <dgm:cxn modelId="{DE01A58F-7EED-472D-9CAF-59699F09BB6E}" type="presOf" srcId="{33EB82BE-5EAE-4335-9CA3-E2C2C4C5D1AB}" destId="{4F312924-0D64-4A25-8E02-2343B0689EED}" srcOrd="0" destOrd="0" presId="urn:microsoft.com/office/officeart/2018/2/layout/IconVerticalSolidList"/>
    <dgm:cxn modelId="{2927F7A9-7F45-4245-BC4E-0953E1B8EF50}" srcId="{33EB82BE-5EAE-4335-9CA3-E2C2C4C5D1AB}" destId="{38789548-4CC2-4CD6-B954-70879F3DFA06}" srcOrd="1" destOrd="0" parTransId="{BD311606-D71D-4496-94C6-9D804D086F6C}" sibTransId="{014C3C71-C35D-42BE-B9BB-E088B63C2A9F}"/>
    <dgm:cxn modelId="{DA2F6DCF-8D85-4E68-803C-B634A8329315}" type="presOf" srcId="{6460A432-EF03-4DF9-B4E5-4603F024898C}" destId="{E65D9744-0E7A-4197-8C91-9CD1C89BADEA}" srcOrd="0" destOrd="0" presId="urn:microsoft.com/office/officeart/2018/2/layout/IconVerticalSolidList"/>
    <dgm:cxn modelId="{5331BBDA-4387-436C-A3A6-E0604F0AB020}" type="presOf" srcId="{38789548-4CC2-4CD6-B954-70879F3DFA06}" destId="{6CBADB54-7CA4-4C7D-99DF-E926425885F8}" srcOrd="0" destOrd="0" presId="urn:microsoft.com/office/officeart/2018/2/layout/IconVerticalSolidList"/>
    <dgm:cxn modelId="{1A40C98B-BF04-460A-A8B7-5C2718323408}" type="presParOf" srcId="{4F312924-0D64-4A25-8E02-2343B0689EED}" destId="{CCA4BAF2-9ED2-4CD6-99D0-70B1AB641E55}" srcOrd="0" destOrd="0" presId="urn:microsoft.com/office/officeart/2018/2/layout/IconVerticalSolidList"/>
    <dgm:cxn modelId="{99A1C79D-078F-4133-86F3-4086EFF3DF00}" type="presParOf" srcId="{CCA4BAF2-9ED2-4CD6-99D0-70B1AB641E55}" destId="{2A82224E-15A1-41C3-96B1-AA3420411DCB}" srcOrd="0" destOrd="0" presId="urn:microsoft.com/office/officeart/2018/2/layout/IconVerticalSolidList"/>
    <dgm:cxn modelId="{FDFF4400-B98E-4D2C-9E6D-B3C4E0FA5AA4}" type="presParOf" srcId="{CCA4BAF2-9ED2-4CD6-99D0-70B1AB641E55}" destId="{E1852B63-DA3C-479A-850B-8179066AC193}" srcOrd="1" destOrd="0" presId="urn:microsoft.com/office/officeart/2018/2/layout/IconVerticalSolidList"/>
    <dgm:cxn modelId="{8DF91E51-7CC7-4E2F-B637-41E865A96C0D}" type="presParOf" srcId="{CCA4BAF2-9ED2-4CD6-99D0-70B1AB641E55}" destId="{B65B58B3-27EB-45A4-9133-736B2F6CFE94}" srcOrd="2" destOrd="0" presId="urn:microsoft.com/office/officeart/2018/2/layout/IconVerticalSolidList"/>
    <dgm:cxn modelId="{B04CAA3E-CF0B-4118-AD60-0F528D4C0041}" type="presParOf" srcId="{CCA4BAF2-9ED2-4CD6-99D0-70B1AB641E55}" destId="{B309D728-456F-4746-93A7-FF33C7C2A332}" srcOrd="3" destOrd="0" presId="urn:microsoft.com/office/officeart/2018/2/layout/IconVerticalSolidList"/>
    <dgm:cxn modelId="{9E56CDEB-232F-44A0-BF7F-1E3775BDF221}" type="presParOf" srcId="{4F312924-0D64-4A25-8E02-2343B0689EED}" destId="{288F2282-109F-42E9-BAC1-4A4EE4125AA0}" srcOrd="1" destOrd="0" presId="urn:microsoft.com/office/officeart/2018/2/layout/IconVerticalSolidList"/>
    <dgm:cxn modelId="{0D83CA0F-32EA-4B3F-808A-18AA015EA309}" type="presParOf" srcId="{4F312924-0D64-4A25-8E02-2343B0689EED}" destId="{93425173-2856-4293-B249-6F78BAA39842}" srcOrd="2" destOrd="0" presId="urn:microsoft.com/office/officeart/2018/2/layout/IconVerticalSolidList"/>
    <dgm:cxn modelId="{BC8CE1A4-7880-49D2-AB53-2076D3745F10}" type="presParOf" srcId="{93425173-2856-4293-B249-6F78BAA39842}" destId="{8E45AFDF-8186-4569-AAD4-585741B77989}" srcOrd="0" destOrd="0" presId="urn:microsoft.com/office/officeart/2018/2/layout/IconVerticalSolidList"/>
    <dgm:cxn modelId="{0C0346E3-5E80-49E4-8325-0E4CB8E53FDB}" type="presParOf" srcId="{93425173-2856-4293-B249-6F78BAA39842}" destId="{8E0DE77A-2B22-47B9-8D82-41AF65E70836}" srcOrd="1" destOrd="0" presId="urn:microsoft.com/office/officeart/2018/2/layout/IconVerticalSolidList"/>
    <dgm:cxn modelId="{FB41245D-CA13-4F46-A975-754F1E406CBE}" type="presParOf" srcId="{93425173-2856-4293-B249-6F78BAA39842}" destId="{359040A1-6B04-4D28-9138-025EC98C0E03}" srcOrd="2" destOrd="0" presId="urn:microsoft.com/office/officeart/2018/2/layout/IconVerticalSolidList"/>
    <dgm:cxn modelId="{FE94EB86-30DD-4E46-9906-E69B22EB854E}" type="presParOf" srcId="{93425173-2856-4293-B249-6F78BAA39842}" destId="{6CBADB54-7CA4-4C7D-99DF-E926425885F8}" srcOrd="3" destOrd="0" presId="urn:microsoft.com/office/officeart/2018/2/layout/IconVerticalSolidList"/>
    <dgm:cxn modelId="{1D8CB5FE-8CE1-4192-83B4-75FB8DA3943E}" type="presParOf" srcId="{4F312924-0D64-4A25-8E02-2343B0689EED}" destId="{AE5CB231-944E-4DB8-8F0D-3B89DE942CFF}" srcOrd="3" destOrd="0" presId="urn:microsoft.com/office/officeart/2018/2/layout/IconVerticalSolidList"/>
    <dgm:cxn modelId="{FFF9E45B-2E1A-4868-AC78-8F53D1AD8A73}" type="presParOf" srcId="{4F312924-0D64-4A25-8E02-2343B0689EED}" destId="{7F2F1862-1A6C-48C6-A233-D855A4B0B661}" srcOrd="4" destOrd="0" presId="urn:microsoft.com/office/officeart/2018/2/layout/IconVerticalSolidList"/>
    <dgm:cxn modelId="{ACE21850-1388-46B0-8F0D-5F9BCB701B0A}" type="presParOf" srcId="{7F2F1862-1A6C-48C6-A233-D855A4B0B661}" destId="{302880A2-7989-448C-ACA9-42ACFD33B122}" srcOrd="0" destOrd="0" presId="urn:microsoft.com/office/officeart/2018/2/layout/IconVerticalSolidList"/>
    <dgm:cxn modelId="{0598A481-67B6-4614-A3FA-978451042ABE}" type="presParOf" srcId="{7F2F1862-1A6C-48C6-A233-D855A4B0B661}" destId="{9E4AC255-16FD-4876-85B6-CC23C407C22B}" srcOrd="1" destOrd="0" presId="urn:microsoft.com/office/officeart/2018/2/layout/IconVerticalSolidList"/>
    <dgm:cxn modelId="{3636E7E4-7256-4FEA-9AF3-F65C67E40F61}" type="presParOf" srcId="{7F2F1862-1A6C-48C6-A233-D855A4B0B661}" destId="{E7B6C2F5-8324-40CB-840D-5451A5272276}" srcOrd="2" destOrd="0" presId="urn:microsoft.com/office/officeart/2018/2/layout/IconVerticalSolidList"/>
    <dgm:cxn modelId="{DDAFEFF1-3E6B-47B8-BA84-2A2855B749F2}" type="presParOf" srcId="{7F2F1862-1A6C-48C6-A233-D855A4B0B661}" destId="{E65D9744-0E7A-4197-8C91-9CD1C89BAD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ECC2D3-1841-4A30-B1BC-80B272376CF9}" type="doc">
      <dgm:prSet loTypeId="urn:microsoft.com/office/officeart/2018/5/layout/IconCircleLabel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293AA336-E503-4F1F-84E4-A7D5F61F4A33}">
      <dgm:prSet/>
      <dgm:spPr/>
      <dgm:t>
        <a:bodyPr/>
        <a:lstStyle/>
        <a:p>
          <a:pPr>
            <a:lnSpc>
              <a:spcPct val="100000"/>
            </a:lnSpc>
            <a:defRPr cap="all"/>
          </a:pPr>
          <a:r>
            <a:rPr lang="en-CA" dirty="0">
              <a:solidFill>
                <a:schemeClr val="bg1"/>
              </a:solidFill>
            </a:rPr>
            <a:t>Consistency</a:t>
          </a:r>
          <a:endParaRPr lang="en-US" dirty="0">
            <a:solidFill>
              <a:schemeClr val="bg1"/>
            </a:solidFill>
          </a:endParaRPr>
        </a:p>
      </dgm:t>
    </dgm:pt>
    <dgm:pt modelId="{1D539AA7-70AC-46BB-881E-8334508B6711}" type="parTrans" cxnId="{17E3F904-0DF0-42D2-8162-5DCFD9AFFCD7}">
      <dgm:prSet/>
      <dgm:spPr/>
      <dgm:t>
        <a:bodyPr/>
        <a:lstStyle/>
        <a:p>
          <a:endParaRPr lang="en-US"/>
        </a:p>
      </dgm:t>
    </dgm:pt>
    <dgm:pt modelId="{6AFC9460-C385-4F80-A29E-2A441189ADE9}" type="sibTrans" cxnId="{17E3F904-0DF0-42D2-8162-5DCFD9AFFCD7}">
      <dgm:prSet/>
      <dgm:spPr/>
      <dgm:t>
        <a:bodyPr/>
        <a:lstStyle/>
        <a:p>
          <a:endParaRPr lang="en-US"/>
        </a:p>
      </dgm:t>
    </dgm:pt>
    <dgm:pt modelId="{D9130B35-6EC5-41D8-933B-603DBF60567A}">
      <dgm:prSet/>
      <dgm:spPr/>
      <dgm:t>
        <a:bodyPr/>
        <a:lstStyle/>
        <a:p>
          <a:pPr>
            <a:lnSpc>
              <a:spcPct val="100000"/>
            </a:lnSpc>
            <a:defRPr cap="all"/>
          </a:pPr>
          <a:r>
            <a:rPr lang="en-CA" dirty="0">
              <a:solidFill>
                <a:schemeClr val="bg1"/>
              </a:solidFill>
            </a:rPr>
            <a:t>Safety</a:t>
          </a:r>
          <a:endParaRPr lang="en-US" dirty="0">
            <a:solidFill>
              <a:schemeClr val="bg1"/>
            </a:solidFill>
          </a:endParaRPr>
        </a:p>
      </dgm:t>
    </dgm:pt>
    <dgm:pt modelId="{2CB672A7-944A-4BFC-8BD9-77C5063A6D39}" type="parTrans" cxnId="{A45DC463-0B92-4C4A-8105-88DAF22E218A}">
      <dgm:prSet/>
      <dgm:spPr/>
      <dgm:t>
        <a:bodyPr/>
        <a:lstStyle/>
        <a:p>
          <a:endParaRPr lang="en-US"/>
        </a:p>
      </dgm:t>
    </dgm:pt>
    <dgm:pt modelId="{8EA4A498-31D7-4360-B51D-CD043CD0D323}" type="sibTrans" cxnId="{A45DC463-0B92-4C4A-8105-88DAF22E218A}">
      <dgm:prSet/>
      <dgm:spPr/>
      <dgm:t>
        <a:bodyPr/>
        <a:lstStyle/>
        <a:p>
          <a:endParaRPr lang="en-US"/>
        </a:p>
      </dgm:t>
    </dgm:pt>
    <dgm:pt modelId="{C126EF00-4310-4FC3-BC3C-EC96B9F344C4}">
      <dgm:prSet/>
      <dgm:spPr/>
      <dgm:t>
        <a:bodyPr/>
        <a:lstStyle/>
        <a:p>
          <a:pPr>
            <a:lnSpc>
              <a:spcPct val="100000"/>
            </a:lnSpc>
            <a:defRPr cap="all"/>
          </a:pPr>
          <a:r>
            <a:rPr lang="en-CA" dirty="0">
              <a:solidFill>
                <a:schemeClr val="bg1"/>
              </a:solidFill>
            </a:rPr>
            <a:t>Sustainability</a:t>
          </a:r>
          <a:endParaRPr lang="en-US" dirty="0">
            <a:solidFill>
              <a:schemeClr val="bg1"/>
            </a:solidFill>
          </a:endParaRPr>
        </a:p>
      </dgm:t>
    </dgm:pt>
    <dgm:pt modelId="{23F178B4-F4B7-437D-AEC0-A49340FCC1BE}" type="parTrans" cxnId="{12254344-D403-4B01-8FDD-CCD7C4520CB4}">
      <dgm:prSet/>
      <dgm:spPr/>
      <dgm:t>
        <a:bodyPr/>
        <a:lstStyle/>
        <a:p>
          <a:endParaRPr lang="en-US"/>
        </a:p>
      </dgm:t>
    </dgm:pt>
    <dgm:pt modelId="{7425C6E0-E985-4E70-B38F-1FD536D676E5}" type="sibTrans" cxnId="{12254344-D403-4B01-8FDD-CCD7C4520CB4}">
      <dgm:prSet/>
      <dgm:spPr/>
      <dgm:t>
        <a:bodyPr/>
        <a:lstStyle/>
        <a:p>
          <a:endParaRPr lang="en-US"/>
        </a:p>
      </dgm:t>
    </dgm:pt>
    <dgm:pt modelId="{3C70F33A-08C4-48DE-8216-8E24F58109ED}">
      <dgm:prSet/>
      <dgm:spPr/>
      <dgm:t>
        <a:bodyPr/>
        <a:lstStyle/>
        <a:p>
          <a:pPr>
            <a:lnSpc>
              <a:spcPct val="100000"/>
            </a:lnSpc>
            <a:defRPr cap="all"/>
          </a:pPr>
          <a:r>
            <a:rPr lang="en-CA" dirty="0">
              <a:solidFill>
                <a:schemeClr val="bg1"/>
              </a:solidFill>
            </a:rPr>
            <a:t>Changing requirements</a:t>
          </a:r>
          <a:endParaRPr lang="en-US" dirty="0">
            <a:solidFill>
              <a:schemeClr val="bg1"/>
            </a:solidFill>
          </a:endParaRPr>
        </a:p>
      </dgm:t>
    </dgm:pt>
    <dgm:pt modelId="{3C4F6581-78F5-4A0B-A20C-715D0A9D8F5B}" type="parTrans" cxnId="{F010D269-D41E-4769-B927-9932A2BE23CC}">
      <dgm:prSet/>
      <dgm:spPr/>
      <dgm:t>
        <a:bodyPr/>
        <a:lstStyle/>
        <a:p>
          <a:endParaRPr lang="en-CA"/>
        </a:p>
      </dgm:t>
    </dgm:pt>
    <dgm:pt modelId="{CF998050-8C7E-4A4C-9828-BA8170CB72E7}" type="sibTrans" cxnId="{F010D269-D41E-4769-B927-9932A2BE23CC}">
      <dgm:prSet/>
      <dgm:spPr/>
      <dgm:t>
        <a:bodyPr/>
        <a:lstStyle/>
        <a:p>
          <a:endParaRPr lang="en-CA"/>
        </a:p>
      </dgm:t>
    </dgm:pt>
    <dgm:pt modelId="{801CCE60-3B19-462F-8B58-1D7D29D93A79}" type="pres">
      <dgm:prSet presAssocID="{36ECC2D3-1841-4A30-B1BC-80B272376CF9}" presName="root" presStyleCnt="0">
        <dgm:presLayoutVars>
          <dgm:dir/>
          <dgm:resizeHandles val="exact"/>
        </dgm:presLayoutVars>
      </dgm:prSet>
      <dgm:spPr/>
    </dgm:pt>
    <dgm:pt modelId="{925B9682-A75B-4184-81C6-F52B29D118D3}" type="pres">
      <dgm:prSet presAssocID="{293AA336-E503-4F1F-84E4-A7D5F61F4A33}" presName="compNode" presStyleCnt="0"/>
      <dgm:spPr/>
    </dgm:pt>
    <dgm:pt modelId="{657943B3-70BB-48EA-8E10-2D5230CDB371}" type="pres">
      <dgm:prSet presAssocID="{293AA336-E503-4F1F-84E4-A7D5F61F4A33}" presName="iconBgRect" presStyleLbl="bgShp" presStyleIdx="0" presStyleCnt="4"/>
      <dgm:spPr/>
    </dgm:pt>
    <dgm:pt modelId="{2115EFE7-BD59-477D-B629-E769581E1246}" type="pres">
      <dgm:prSet presAssocID="{293AA336-E503-4F1F-84E4-A7D5F61F4A3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1503F77E-1FDA-42C3-902F-1BA271CB62A5}" type="pres">
      <dgm:prSet presAssocID="{293AA336-E503-4F1F-84E4-A7D5F61F4A33}" presName="spaceRect" presStyleCnt="0"/>
      <dgm:spPr/>
    </dgm:pt>
    <dgm:pt modelId="{B74BC406-45C6-4DD6-87BA-923756814C16}" type="pres">
      <dgm:prSet presAssocID="{293AA336-E503-4F1F-84E4-A7D5F61F4A33}" presName="textRect" presStyleLbl="revTx" presStyleIdx="0" presStyleCnt="4">
        <dgm:presLayoutVars>
          <dgm:chMax val="1"/>
          <dgm:chPref val="1"/>
        </dgm:presLayoutVars>
      </dgm:prSet>
      <dgm:spPr/>
    </dgm:pt>
    <dgm:pt modelId="{10DEDAB4-6D84-4EF0-B228-5944EAE0C797}" type="pres">
      <dgm:prSet presAssocID="{6AFC9460-C385-4F80-A29E-2A441189ADE9}" presName="sibTrans" presStyleCnt="0"/>
      <dgm:spPr/>
    </dgm:pt>
    <dgm:pt modelId="{0E47B7A3-68CD-4D84-A5EB-8311C41988B4}" type="pres">
      <dgm:prSet presAssocID="{D9130B35-6EC5-41D8-933B-603DBF60567A}" presName="compNode" presStyleCnt="0"/>
      <dgm:spPr/>
    </dgm:pt>
    <dgm:pt modelId="{7E9FE336-499B-4950-AC05-789CC3A7372E}" type="pres">
      <dgm:prSet presAssocID="{D9130B35-6EC5-41D8-933B-603DBF60567A}" presName="iconBgRect" presStyleLbl="bgShp" presStyleIdx="1" presStyleCnt="4"/>
      <dgm:spPr/>
    </dgm:pt>
    <dgm:pt modelId="{72DF0A25-6976-4C63-B8D1-F74D3C6FAED5}" type="pres">
      <dgm:prSet presAssocID="{D9130B35-6EC5-41D8-933B-603DBF60567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hield Tick with solid fill"/>
        </a:ext>
      </dgm:extLst>
    </dgm:pt>
    <dgm:pt modelId="{5BB7E2A9-72C6-49C4-A119-E20A1AA4EFD3}" type="pres">
      <dgm:prSet presAssocID="{D9130B35-6EC5-41D8-933B-603DBF60567A}" presName="spaceRect" presStyleCnt="0"/>
      <dgm:spPr/>
    </dgm:pt>
    <dgm:pt modelId="{BAA74279-D0E7-470E-965D-8EBFDE119886}" type="pres">
      <dgm:prSet presAssocID="{D9130B35-6EC5-41D8-933B-603DBF60567A}" presName="textRect" presStyleLbl="revTx" presStyleIdx="1" presStyleCnt="4">
        <dgm:presLayoutVars>
          <dgm:chMax val="1"/>
          <dgm:chPref val="1"/>
        </dgm:presLayoutVars>
      </dgm:prSet>
      <dgm:spPr/>
    </dgm:pt>
    <dgm:pt modelId="{A6048B7F-8C33-4A80-804A-D23B37F42F85}" type="pres">
      <dgm:prSet presAssocID="{8EA4A498-31D7-4360-B51D-CD043CD0D323}" presName="sibTrans" presStyleCnt="0"/>
      <dgm:spPr/>
    </dgm:pt>
    <dgm:pt modelId="{CAAEA87D-F2D4-41B1-B663-8B886C8A6A51}" type="pres">
      <dgm:prSet presAssocID="{C126EF00-4310-4FC3-BC3C-EC96B9F344C4}" presName="compNode" presStyleCnt="0"/>
      <dgm:spPr/>
    </dgm:pt>
    <dgm:pt modelId="{D1D76262-8D25-40A9-B208-1AA6A505149F}" type="pres">
      <dgm:prSet presAssocID="{C126EF00-4310-4FC3-BC3C-EC96B9F344C4}" presName="iconBgRect" presStyleLbl="bgShp" presStyleIdx="2" presStyleCnt="4"/>
      <dgm:spPr/>
    </dgm:pt>
    <dgm:pt modelId="{9BE218DA-967B-4B4A-905A-7F8B0D19C308}" type="pres">
      <dgm:prSet presAssocID="{C126EF00-4310-4FC3-BC3C-EC96B9F344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nt outline"/>
        </a:ext>
      </dgm:extLst>
    </dgm:pt>
    <dgm:pt modelId="{6090B0C1-7A9E-49F9-9E5B-1713CC4B954A}" type="pres">
      <dgm:prSet presAssocID="{C126EF00-4310-4FC3-BC3C-EC96B9F344C4}" presName="spaceRect" presStyleCnt="0"/>
      <dgm:spPr/>
    </dgm:pt>
    <dgm:pt modelId="{71BA7CB6-6104-4A11-8EFC-DE3261ADB3EE}" type="pres">
      <dgm:prSet presAssocID="{C126EF00-4310-4FC3-BC3C-EC96B9F344C4}" presName="textRect" presStyleLbl="revTx" presStyleIdx="2" presStyleCnt="4">
        <dgm:presLayoutVars>
          <dgm:chMax val="1"/>
          <dgm:chPref val="1"/>
        </dgm:presLayoutVars>
      </dgm:prSet>
      <dgm:spPr/>
    </dgm:pt>
    <dgm:pt modelId="{A55703DA-0B5A-467A-90AC-2A3508250F23}" type="pres">
      <dgm:prSet presAssocID="{7425C6E0-E985-4E70-B38F-1FD536D676E5}" presName="sibTrans" presStyleCnt="0"/>
      <dgm:spPr/>
    </dgm:pt>
    <dgm:pt modelId="{DFBC42AF-D9BE-43C1-971C-DF0EBE5B6B64}" type="pres">
      <dgm:prSet presAssocID="{3C70F33A-08C4-48DE-8216-8E24F58109ED}" presName="compNode" presStyleCnt="0"/>
      <dgm:spPr/>
    </dgm:pt>
    <dgm:pt modelId="{F04C615E-CEDF-4C17-97D9-98AE94A49AEE}" type="pres">
      <dgm:prSet presAssocID="{3C70F33A-08C4-48DE-8216-8E24F58109ED}" presName="iconBgRect" presStyleLbl="bgShp" presStyleIdx="3" presStyleCnt="4"/>
      <dgm:spPr/>
    </dgm:pt>
    <dgm:pt modelId="{C324C3DA-86D8-4AFD-8E98-60A2F3E58A00}" type="pres">
      <dgm:prSet presAssocID="{3C70F33A-08C4-48DE-8216-8E24F58109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hecklist outline"/>
        </a:ext>
      </dgm:extLst>
    </dgm:pt>
    <dgm:pt modelId="{9DDDA784-166E-47A1-B3E4-073A28A10873}" type="pres">
      <dgm:prSet presAssocID="{3C70F33A-08C4-48DE-8216-8E24F58109ED}" presName="spaceRect" presStyleCnt="0"/>
      <dgm:spPr/>
    </dgm:pt>
    <dgm:pt modelId="{4CB128A3-A5F5-4813-8BC3-4375C04E0FE5}" type="pres">
      <dgm:prSet presAssocID="{3C70F33A-08C4-48DE-8216-8E24F58109ED}" presName="textRect" presStyleLbl="revTx" presStyleIdx="3" presStyleCnt="4">
        <dgm:presLayoutVars>
          <dgm:chMax val="1"/>
          <dgm:chPref val="1"/>
        </dgm:presLayoutVars>
      </dgm:prSet>
      <dgm:spPr/>
    </dgm:pt>
  </dgm:ptLst>
  <dgm:cxnLst>
    <dgm:cxn modelId="{17E3F904-0DF0-42D2-8162-5DCFD9AFFCD7}" srcId="{36ECC2D3-1841-4A30-B1BC-80B272376CF9}" destId="{293AA336-E503-4F1F-84E4-A7D5F61F4A33}" srcOrd="0" destOrd="0" parTransId="{1D539AA7-70AC-46BB-881E-8334508B6711}" sibTransId="{6AFC9460-C385-4F80-A29E-2A441189ADE9}"/>
    <dgm:cxn modelId="{798EE637-17B9-409A-828C-CABA8D070A25}" type="presOf" srcId="{36ECC2D3-1841-4A30-B1BC-80B272376CF9}" destId="{801CCE60-3B19-462F-8B58-1D7D29D93A79}" srcOrd="0" destOrd="0" presId="urn:microsoft.com/office/officeart/2018/5/layout/IconCircleLabelList"/>
    <dgm:cxn modelId="{8657DA5B-9574-42AD-B5F5-4AA863DB9CCF}" type="presOf" srcId="{C126EF00-4310-4FC3-BC3C-EC96B9F344C4}" destId="{71BA7CB6-6104-4A11-8EFC-DE3261ADB3EE}" srcOrd="0" destOrd="0" presId="urn:microsoft.com/office/officeart/2018/5/layout/IconCircleLabelList"/>
    <dgm:cxn modelId="{5A896163-BA31-45BD-93E4-7A3C1781A4A0}" type="presOf" srcId="{293AA336-E503-4F1F-84E4-A7D5F61F4A33}" destId="{B74BC406-45C6-4DD6-87BA-923756814C16}" srcOrd="0" destOrd="0" presId="urn:microsoft.com/office/officeart/2018/5/layout/IconCircleLabelList"/>
    <dgm:cxn modelId="{A45DC463-0B92-4C4A-8105-88DAF22E218A}" srcId="{36ECC2D3-1841-4A30-B1BC-80B272376CF9}" destId="{D9130B35-6EC5-41D8-933B-603DBF60567A}" srcOrd="1" destOrd="0" parTransId="{2CB672A7-944A-4BFC-8BD9-77C5063A6D39}" sibTransId="{8EA4A498-31D7-4360-B51D-CD043CD0D323}"/>
    <dgm:cxn modelId="{12254344-D403-4B01-8FDD-CCD7C4520CB4}" srcId="{36ECC2D3-1841-4A30-B1BC-80B272376CF9}" destId="{C126EF00-4310-4FC3-BC3C-EC96B9F344C4}" srcOrd="2" destOrd="0" parTransId="{23F178B4-F4B7-437D-AEC0-A49340FCC1BE}" sibTransId="{7425C6E0-E985-4E70-B38F-1FD536D676E5}"/>
    <dgm:cxn modelId="{F010D269-D41E-4769-B927-9932A2BE23CC}" srcId="{36ECC2D3-1841-4A30-B1BC-80B272376CF9}" destId="{3C70F33A-08C4-48DE-8216-8E24F58109ED}" srcOrd="3" destOrd="0" parTransId="{3C4F6581-78F5-4A0B-A20C-715D0A9D8F5B}" sibTransId="{CF998050-8C7E-4A4C-9828-BA8170CB72E7}"/>
    <dgm:cxn modelId="{43B7C181-8820-411C-AE83-16B32A90169C}" type="presOf" srcId="{D9130B35-6EC5-41D8-933B-603DBF60567A}" destId="{BAA74279-D0E7-470E-965D-8EBFDE119886}" srcOrd="0" destOrd="0" presId="urn:microsoft.com/office/officeart/2018/5/layout/IconCircleLabelList"/>
    <dgm:cxn modelId="{2C825CAF-0B14-4716-8277-7A461738EF1D}" type="presOf" srcId="{3C70F33A-08C4-48DE-8216-8E24F58109ED}" destId="{4CB128A3-A5F5-4813-8BC3-4375C04E0FE5}" srcOrd="0" destOrd="0" presId="urn:microsoft.com/office/officeart/2018/5/layout/IconCircleLabelList"/>
    <dgm:cxn modelId="{44DEDCBF-8585-47D6-89BC-B6AD3CD1A0D2}" type="presParOf" srcId="{801CCE60-3B19-462F-8B58-1D7D29D93A79}" destId="{925B9682-A75B-4184-81C6-F52B29D118D3}" srcOrd="0" destOrd="0" presId="urn:microsoft.com/office/officeart/2018/5/layout/IconCircleLabelList"/>
    <dgm:cxn modelId="{29C78550-DC72-45DF-82D3-3B2AE7F8DFB4}" type="presParOf" srcId="{925B9682-A75B-4184-81C6-F52B29D118D3}" destId="{657943B3-70BB-48EA-8E10-2D5230CDB371}" srcOrd="0" destOrd="0" presId="urn:microsoft.com/office/officeart/2018/5/layout/IconCircleLabelList"/>
    <dgm:cxn modelId="{08914F67-0B9C-49D7-97B3-7D845A613546}" type="presParOf" srcId="{925B9682-A75B-4184-81C6-F52B29D118D3}" destId="{2115EFE7-BD59-477D-B629-E769581E1246}" srcOrd="1" destOrd="0" presId="urn:microsoft.com/office/officeart/2018/5/layout/IconCircleLabelList"/>
    <dgm:cxn modelId="{A97A93DC-C97E-4411-BE8F-3E55082D3C0E}" type="presParOf" srcId="{925B9682-A75B-4184-81C6-F52B29D118D3}" destId="{1503F77E-1FDA-42C3-902F-1BA271CB62A5}" srcOrd="2" destOrd="0" presId="urn:microsoft.com/office/officeart/2018/5/layout/IconCircleLabelList"/>
    <dgm:cxn modelId="{70A90BB8-600A-4599-B59A-28E3A49C19EB}" type="presParOf" srcId="{925B9682-A75B-4184-81C6-F52B29D118D3}" destId="{B74BC406-45C6-4DD6-87BA-923756814C16}" srcOrd="3" destOrd="0" presId="urn:microsoft.com/office/officeart/2018/5/layout/IconCircleLabelList"/>
    <dgm:cxn modelId="{A4F04DDD-68EE-4770-B49C-0730C8544908}" type="presParOf" srcId="{801CCE60-3B19-462F-8B58-1D7D29D93A79}" destId="{10DEDAB4-6D84-4EF0-B228-5944EAE0C797}" srcOrd="1" destOrd="0" presId="urn:microsoft.com/office/officeart/2018/5/layout/IconCircleLabelList"/>
    <dgm:cxn modelId="{1FFF112A-EE1F-4E7D-AD8F-5D97679F5341}" type="presParOf" srcId="{801CCE60-3B19-462F-8B58-1D7D29D93A79}" destId="{0E47B7A3-68CD-4D84-A5EB-8311C41988B4}" srcOrd="2" destOrd="0" presId="urn:microsoft.com/office/officeart/2018/5/layout/IconCircleLabelList"/>
    <dgm:cxn modelId="{ED16D76B-C918-4DB3-A4D8-477CCDCE533C}" type="presParOf" srcId="{0E47B7A3-68CD-4D84-A5EB-8311C41988B4}" destId="{7E9FE336-499B-4950-AC05-789CC3A7372E}" srcOrd="0" destOrd="0" presId="urn:microsoft.com/office/officeart/2018/5/layout/IconCircleLabelList"/>
    <dgm:cxn modelId="{CAE8A368-3054-45EB-99F1-27A41F9BC17B}" type="presParOf" srcId="{0E47B7A3-68CD-4D84-A5EB-8311C41988B4}" destId="{72DF0A25-6976-4C63-B8D1-F74D3C6FAED5}" srcOrd="1" destOrd="0" presId="urn:microsoft.com/office/officeart/2018/5/layout/IconCircleLabelList"/>
    <dgm:cxn modelId="{DB6B7676-00B0-4FEC-B247-577EB44D042A}" type="presParOf" srcId="{0E47B7A3-68CD-4D84-A5EB-8311C41988B4}" destId="{5BB7E2A9-72C6-49C4-A119-E20A1AA4EFD3}" srcOrd="2" destOrd="0" presId="urn:microsoft.com/office/officeart/2018/5/layout/IconCircleLabelList"/>
    <dgm:cxn modelId="{4846F433-6D05-4EE0-B95C-273CABA8E90A}" type="presParOf" srcId="{0E47B7A3-68CD-4D84-A5EB-8311C41988B4}" destId="{BAA74279-D0E7-470E-965D-8EBFDE119886}" srcOrd="3" destOrd="0" presId="urn:microsoft.com/office/officeart/2018/5/layout/IconCircleLabelList"/>
    <dgm:cxn modelId="{A4864CAF-2FA6-4551-BBF9-478DA8C92DD0}" type="presParOf" srcId="{801CCE60-3B19-462F-8B58-1D7D29D93A79}" destId="{A6048B7F-8C33-4A80-804A-D23B37F42F85}" srcOrd="3" destOrd="0" presId="urn:microsoft.com/office/officeart/2018/5/layout/IconCircleLabelList"/>
    <dgm:cxn modelId="{948AD9F5-ECBE-406D-A519-86A2385C8E1E}" type="presParOf" srcId="{801CCE60-3B19-462F-8B58-1D7D29D93A79}" destId="{CAAEA87D-F2D4-41B1-B663-8B886C8A6A51}" srcOrd="4" destOrd="0" presId="urn:microsoft.com/office/officeart/2018/5/layout/IconCircleLabelList"/>
    <dgm:cxn modelId="{A721F53D-4EBA-4004-B6A3-6D8924C16C14}" type="presParOf" srcId="{CAAEA87D-F2D4-41B1-B663-8B886C8A6A51}" destId="{D1D76262-8D25-40A9-B208-1AA6A505149F}" srcOrd="0" destOrd="0" presId="urn:microsoft.com/office/officeart/2018/5/layout/IconCircleLabelList"/>
    <dgm:cxn modelId="{A07F505E-81F2-4947-ABC7-B7FCDDCB8C9D}" type="presParOf" srcId="{CAAEA87D-F2D4-41B1-B663-8B886C8A6A51}" destId="{9BE218DA-967B-4B4A-905A-7F8B0D19C308}" srcOrd="1" destOrd="0" presId="urn:microsoft.com/office/officeart/2018/5/layout/IconCircleLabelList"/>
    <dgm:cxn modelId="{353818CD-93DC-4EED-B820-64A71A775C97}" type="presParOf" srcId="{CAAEA87D-F2D4-41B1-B663-8B886C8A6A51}" destId="{6090B0C1-7A9E-49F9-9E5B-1713CC4B954A}" srcOrd="2" destOrd="0" presId="urn:microsoft.com/office/officeart/2018/5/layout/IconCircleLabelList"/>
    <dgm:cxn modelId="{57CD14EA-B7CD-4660-9B76-2235E448588F}" type="presParOf" srcId="{CAAEA87D-F2D4-41B1-B663-8B886C8A6A51}" destId="{71BA7CB6-6104-4A11-8EFC-DE3261ADB3EE}" srcOrd="3" destOrd="0" presId="urn:microsoft.com/office/officeart/2018/5/layout/IconCircleLabelList"/>
    <dgm:cxn modelId="{F99F5922-B132-4D9B-B06E-CE60AEAF9D9A}" type="presParOf" srcId="{801CCE60-3B19-462F-8B58-1D7D29D93A79}" destId="{A55703DA-0B5A-467A-90AC-2A3508250F23}" srcOrd="5" destOrd="0" presId="urn:microsoft.com/office/officeart/2018/5/layout/IconCircleLabelList"/>
    <dgm:cxn modelId="{68630C38-CBD2-4242-A109-1D3929161693}" type="presParOf" srcId="{801CCE60-3B19-462F-8B58-1D7D29D93A79}" destId="{DFBC42AF-D9BE-43C1-971C-DF0EBE5B6B64}" srcOrd="6" destOrd="0" presId="urn:microsoft.com/office/officeart/2018/5/layout/IconCircleLabelList"/>
    <dgm:cxn modelId="{A68EE0B8-FC2A-4345-A0F1-A0843809D307}" type="presParOf" srcId="{DFBC42AF-D9BE-43C1-971C-DF0EBE5B6B64}" destId="{F04C615E-CEDF-4C17-97D9-98AE94A49AEE}" srcOrd="0" destOrd="0" presId="urn:microsoft.com/office/officeart/2018/5/layout/IconCircleLabelList"/>
    <dgm:cxn modelId="{076FF076-AFC9-431D-9462-FA06B3EF64D2}" type="presParOf" srcId="{DFBC42AF-D9BE-43C1-971C-DF0EBE5B6B64}" destId="{C324C3DA-86D8-4AFD-8E98-60A2F3E58A00}" srcOrd="1" destOrd="0" presId="urn:microsoft.com/office/officeart/2018/5/layout/IconCircleLabelList"/>
    <dgm:cxn modelId="{540B81B0-160B-48BE-9355-2EE904CEB4DE}" type="presParOf" srcId="{DFBC42AF-D9BE-43C1-971C-DF0EBE5B6B64}" destId="{9DDDA784-166E-47A1-B3E4-073A28A10873}" srcOrd="2" destOrd="0" presId="urn:microsoft.com/office/officeart/2018/5/layout/IconCircleLabelList"/>
    <dgm:cxn modelId="{B47AD73A-84E3-4FCE-83C5-AB6215796D8B}" type="presParOf" srcId="{DFBC42AF-D9BE-43C1-971C-DF0EBE5B6B64}" destId="{4CB128A3-A5F5-4813-8BC3-4375C04E0FE5}" srcOrd="3" destOrd="0" presId="urn:microsoft.com/office/officeart/2018/5/layout/IconCircleLabelList"/>
  </dgm:cxnLst>
  <dgm:bg>
    <a:solidFill>
      <a:schemeClr val="accent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CDFD27A-7D0C-43E7-B203-8FF7953CE042}" type="doc">
      <dgm:prSet loTypeId="urn:microsoft.com/office/officeart/2005/8/layout/vList2" loCatId="list" qsTypeId="urn:microsoft.com/office/officeart/2005/8/quickstyle/simple1" qsCatId="simple" csTypeId="urn:microsoft.com/office/officeart/2005/8/colors/accent1_2" csCatId="accent1" phldr="1"/>
      <dgm:spPr/>
    </dgm:pt>
    <dgm:pt modelId="{72341EC7-D70E-44FD-A9F7-C8DDDCF4BB8C}">
      <dgm:prSet phldrT="[Text]"/>
      <dgm:spPr>
        <a:solidFill>
          <a:schemeClr val="accent2"/>
        </a:solidFill>
      </dgm:spPr>
      <dgm:t>
        <a:bodyPr/>
        <a:lstStyle/>
        <a:p>
          <a:r>
            <a:rPr lang="en-CA" dirty="0"/>
            <a:t>Dependency hell</a:t>
          </a:r>
        </a:p>
      </dgm:t>
    </dgm:pt>
    <dgm:pt modelId="{57773064-82E4-45EE-9EAD-D85C87F3D5D4}" type="parTrans" cxnId="{EC579F0C-A7DB-4A9C-8BBD-972F0887BA68}">
      <dgm:prSet/>
      <dgm:spPr/>
      <dgm:t>
        <a:bodyPr/>
        <a:lstStyle/>
        <a:p>
          <a:endParaRPr lang="en-CA"/>
        </a:p>
      </dgm:t>
    </dgm:pt>
    <dgm:pt modelId="{9F1E6B0D-5B40-4F06-8746-A7909B54D7B3}" type="sibTrans" cxnId="{EC579F0C-A7DB-4A9C-8BBD-972F0887BA68}">
      <dgm:prSet/>
      <dgm:spPr/>
      <dgm:t>
        <a:bodyPr/>
        <a:lstStyle/>
        <a:p>
          <a:endParaRPr lang="en-CA"/>
        </a:p>
      </dgm:t>
    </dgm:pt>
    <dgm:pt modelId="{C3F2FAEC-3200-43AD-A413-CD23B0685567}">
      <dgm:prSet phldrT="[Text]"/>
      <dgm:spPr>
        <a:solidFill>
          <a:schemeClr val="accent2"/>
        </a:solidFill>
      </dgm:spPr>
      <dgm:t>
        <a:bodyPr/>
        <a:lstStyle/>
        <a:p>
          <a:pPr>
            <a:buNone/>
          </a:pPr>
          <a:r>
            <a:rPr lang="en-CA" dirty="0"/>
            <a:t>A lot of effort to share reusable components: Own CI &amp; tooling</a:t>
          </a:r>
        </a:p>
      </dgm:t>
    </dgm:pt>
    <dgm:pt modelId="{525DEDA9-1D7D-407F-93F1-8CF6FD14E4DF}" type="parTrans" cxnId="{06351B48-8B98-423C-8B90-6200933240F9}">
      <dgm:prSet/>
      <dgm:spPr/>
      <dgm:t>
        <a:bodyPr/>
        <a:lstStyle/>
        <a:p>
          <a:endParaRPr lang="en-CA"/>
        </a:p>
      </dgm:t>
    </dgm:pt>
    <dgm:pt modelId="{D5E9FF53-1B37-481A-AEB8-A2AB2A0A56C7}" type="sibTrans" cxnId="{06351B48-8B98-423C-8B90-6200933240F9}">
      <dgm:prSet/>
      <dgm:spPr/>
      <dgm:t>
        <a:bodyPr/>
        <a:lstStyle/>
        <a:p>
          <a:endParaRPr lang="en-CA"/>
        </a:p>
      </dgm:t>
    </dgm:pt>
    <dgm:pt modelId="{FD333DD0-C9DC-4677-8052-370C757766CA}">
      <dgm:prSet phldrT="[Text]"/>
      <dgm:spPr>
        <a:solidFill>
          <a:schemeClr val="accent2"/>
        </a:solidFill>
      </dgm:spPr>
      <dgm:t>
        <a:bodyPr/>
        <a:lstStyle/>
        <a:p>
          <a:pPr>
            <a:buNone/>
          </a:pPr>
          <a:r>
            <a:rPr lang="en-CA" dirty="0"/>
            <a:t>Significant code duplication because painful to share</a:t>
          </a:r>
        </a:p>
      </dgm:t>
    </dgm:pt>
    <dgm:pt modelId="{C3D5192A-CA37-4E37-9D06-D8EB63359831}" type="parTrans" cxnId="{D5CF74B9-3349-4034-BF03-57CB1137FE2F}">
      <dgm:prSet/>
      <dgm:spPr/>
      <dgm:t>
        <a:bodyPr/>
        <a:lstStyle/>
        <a:p>
          <a:endParaRPr lang="en-CA"/>
        </a:p>
      </dgm:t>
    </dgm:pt>
    <dgm:pt modelId="{CDB41E8D-2259-4109-8F2C-1415736E1A84}" type="sibTrans" cxnId="{D5CF74B9-3349-4034-BF03-57CB1137FE2F}">
      <dgm:prSet/>
      <dgm:spPr/>
      <dgm:t>
        <a:bodyPr/>
        <a:lstStyle/>
        <a:p>
          <a:endParaRPr lang="en-CA"/>
        </a:p>
      </dgm:t>
    </dgm:pt>
    <dgm:pt modelId="{8DB3AA0E-3C6C-4CE0-B190-9DE24D620067}">
      <dgm:prSet phldrT="[Text]"/>
      <dgm:spPr>
        <a:solidFill>
          <a:schemeClr val="accent2"/>
        </a:solidFill>
        <a:ln>
          <a:solidFill>
            <a:schemeClr val="tx2"/>
          </a:solidFill>
        </a:ln>
      </dgm:spPr>
      <dgm:t>
        <a:bodyPr/>
        <a:lstStyle/>
        <a:p>
          <a:pPr>
            <a:buNone/>
          </a:pPr>
          <a:r>
            <a:rPr lang="en-CA" dirty="0"/>
            <a:t>Several PRs for one change: Costly changes</a:t>
          </a:r>
        </a:p>
      </dgm:t>
    </dgm:pt>
    <dgm:pt modelId="{ED9C02A4-912B-4226-967A-3F6B4A83B7D5}" type="parTrans" cxnId="{59932318-F1DE-4D32-9824-7B4C45C91E32}">
      <dgm:prSet/>
      <dgm:spPr/>
      <dgm:t>
        <a:bodyPr/>
        <a:lstStyle/>
        <a:p>
          <a:endParaRPr lang="en-CA"/>
        </a:p>
      </dgm:t>
    </dgm:pt>
    <dgm:pt modelId="{0D0BED75-9E73-44EB-8C87-F80AF9A53BE5}" type="sibTrans" cxnId="{59932318-F1DE-4D32-9824-7B4C45C91E32}">
      <dgm:prSet/>
      <dgm:spPr/>
      <dgm:t>
        <a:bodyPr/>
        <a:lstStyle/>
        <a:p>
          <a:endParaRPr lang="en-CA"/>
        </a:p>
      </dgm:t>
    </dgm:pt>
    <dgm:pt modelId="{924A9CF4-61FB-4C24-A1DA-29C926FDEED4}">
      <dgm:prSet phldrT="[Text]"/>
      <dgm:spPr>
        <a:solidFill>
          <a:schemeClr val="accent2"/>
        </a:solidFill>
        <a:ln>
          <a:solidFill>
            <a:schemeClr val="tx2"/>
          </a:solidFill>
        </a:ln>
      </dgm:spPr>
      <dgm:t>
        <a:bodyPr/>
        <a:lstStyle/>
        <a:p>
          <a:pPr>
            <a:buNone/>
          </a:pPr>
          <a:r>
            <a:rPr lang="en-CA" dirty="0"/>
            <a:t>Every Repo has its own tooling</a:t>
          </a:r>
        </a:p>
      </dgm:t>
    </dgm:pt>
    <dgm:pt modelId="{2BE3CD0B-B29F-47F0-BA27-2132C93D0BEF}" type="parTrans" cxnId="{5A553926-8C66-490C-99FD-136C0CE69BF3}">
      <dgm:prSet/>
      <dgm:spPr/>
      <dgm:t>
        <a:bodyPr/>
        <a:lstStyle/>
        <a:p>
          <a:endParaRPr lang="en-CA"/>
        </a:p>
      </dgm:t>
    </dgm:pt>
    <dgm:pt modelId="{527372E2-7E8E-4AE4-9F54-9E9720392123}" type="sibTrans" cxnId="{5A553926-8C66-490C-99FD-136C0CE69BF3}">
      <dgm:prSet/>
      <dgm:spPr/>
      <dgm:t>
        <a:bodyPr/>
        <a:lstStyle/>
        <a:p>
          <a:endParaRPr lang="en-CA"/>
        </a:p>
      </dgm:t>
    </dgm:pt>
    <dgm:pt modelId="{EE758A57-D769-41A5-9CA0-6E09A549D710}" type="pres">
      <dgm:prSet presAssocID="{ACDFD27A-7D0C-43E7-B203-8FF7953CE042}" presName="linear" presStyleCnt="0">
        <dgm:presLayoutVars>
          <dgm:animLvl val="lvl"/>
          <dgm:resizeHandles val="exact"/>
        </dgm:presLayoutVars>
      </dgm:prSet>
      <dgm:spPr/>
    </dgm:pt>
    <dgm:pt modelId="{227FF316-3A48-4E83-B4E8-34EC1D285016}" type="pres">
      <dgm:prSet presAssocID="{72341EC7-D70E-44FD-A9F7-C8DDDCF4BB8C}" presName="parentText" presStyleLbl="node1" presStyleIdx="0" presStyleCnt="5" custLinFactNeighborX="-329" custLinFactNeighborY="-21526">
        <dgm:presLayoutVars>
          <dgm:chMax val="0"/>
          <dgm:bulletEnabled val="1"/>
        </dgm:presLayoutVars>
      </dgm:prSet>
      <dgm:spPr/>
    </dgm:pt>
    <dgm:pt modelId="{B62868E3-FD12-43EB-866E-39A305B7EF4A}" type="pres">
      <dgm:prSet presAssocID="{9F1E6B0D-5B40-4F06-8746-A7909B54D7B3}" presName="spacer" presStyleCnt="0"/>
      <dgm:spPr/>
    </dgm:pt>
    <dgm:pt modelId="{BE6E6964-B456-403B-84E2-92E9D681EC14}" type="pres">
      <dgm:prSet presAssocID="{C3F2FAEC-3200-43AD-A413-CD23B0685567}" presName="parentText" presStyleLbl="node1" presStyleIdx="1" presStyleCnt="5">
        <dgm:presLayoutVars>
          <dgm:chMax val="0"/>
          <dgm:bulletEnabled val="1"/>
        </dgm:presLayoutVars>
      </dgm:prSet>
      <dgm:spPr/>
    </dgm:pt>
    <dgm:pt modelId="{C3B1B790-A4E8-4610-B264-45429D2C6186}" type="pres">
      <dgm:prSet presAssocID="{D5E9FF53-1B37-481A-AEB8-A2AB2A0A56C7}" presName="spacer" presStyleCnt="0"/>
      <dgm:spPr/>
    </dgm:pt>
    <dgm:pt modelId="{6F484550-987C-4472-AD75-FCB2E3144289}" type="pres">
      <dgm:prSet presAssocID="{FD333DD0-C9DC-4677-8052-370C757766CA}" presName="parentText" presStyleLbl="node1" presStyleIdx="2" presStyleCnt="5">
        <dgm:presLayoutVars>
          <dgm:chMax val="0"/>
          <dgm:bulletEnabled val="1"/>
        </dgm:presLayoutVars>
      </dgm:prSet>
      <dgm:spPr/>
    </dgm:pt>
    <dgm:pt modelId="{67F1CAA9-E1C9-4EAA-8A03-BF25AB604630}" type="pres">
      <dgm:prSet presAssocID="{CDB41E8D-2259-4109-8F2C-1415736E1A84}" presName="spacer" presStyleCnt="0"/>
      <dgm:spPr/>
    </dgm:pt>
    <dgm:pt modelId="{5562AE7D-62B4-42CE-A80F-3FB1FFD7043D}" type="pres">
      <dgm:prSet presAssocID="{8DB3AA0E-3C6C-4CE0-B190-9DE24D620067}" presName="parentText" presStyleLbl="node1" presStyleIdx="3" presStyleCnt="5">
        <dgm:presLayoutVars>
          <dgm:chMax val="0"/>
          <dgm:bulletEnabled val="1"/>
        </dgm:presLayoutVars>
      </dgm:prSet>
      <dgm:spPr/>
    </dgm:pt>
    <dgm:pt modelId="{0593027C-A205-479A-82E0-F1B78B90B669}" type="pres">
      <dgm:prSet presAssocID="{0D0BED75-9E73-44EB-8C87-F80AF9A53BE5}" presName="spacer" presStyleCnt="0"/>
      <dgm:spPr/>
    </dgm:pt>
    <dgm:pt modelId="{37021CD3-AB8D-42B1-B5DE-322EA8621ABB}" type="pres">
      <dgm:prSet presAssocID="{924A9CF4-61FB-4C24-A1DA-29C926FDEED4}" presName="parentText" presStyleLbl="node1" presStyleIdx="4" presStyleCnt="5">
        <dgm:presLayoutVars>
          <dgm:chMax val="0"/>
          <dgm:bulletEnabled val="1"/>
        </dgm:presLayoutVars>
      </dgm:prSet>
      <dgm:spPr/>
    </dgm:pt>
  </dgm:ptLst>
  <dgm:cxnLst>
    <dgm:cxn modelId="{EC579F0C-A7DB-4A9C-8BBD-972F0887BA68}" srcId="{ACDFD27A-7D0C-43E7-B203-8FF7953CE042}" destId="{72341EC7-D70E-44FD-A9F7-C8DDDCF4BB8C}" srcOrd="0" destOrd="0" parTransId="{57773064-82E4-45EE-9EAD-D85C87F3D5D4}" sibTransId="{9F1E6B0D-5B40-4F06-8746-A7909B54D7B3}"/>
    <dgm:cxn modelId="{59932318-F1DE-4D32-9824-7B4C45C91E32}" srcId="{ACDFD27A-7D0C-43E7-B203-8FF7953CE042}" destId="{8DB3AA0E-3C6C-4CE0-B190-9DE24D620067}" srcOrd="3" destOrd="0" parTransId="{ED9C02A4-912B-4226-967A-3F6B4A83B7D5}" sibTransId="{0D0BED75-9E73-44EB-8C87-F80AF9A53BE5}"/>
    <dgm:cxn modelId="{5A553926-8C66-490C-99FD-136C0CE69BF3}" srcId="{ACDFD27A-7D0C-43E7-B203-8FF7953CE042}" destId="{924A9CF4-61FB-4C24-A1DA-29C926FDEED4}" srcOrd="4" destOrd="0" parTransId="{2BE3CD0B-B29F-47F0-BA27-2132C93D0BEF}" sibTransId="{527372E2-7E8E-4AE4-9F54-9E9720392123}"/>
    <dgm:cxn modelId="{77FD3B60-9068-4922-A84A-8B992C7E5A21}" type="presOf" srcId="{ACDFD27A-7D0C-43E7-B203-8FF7953CE042}" destId="{EE758A57-D769-41A5-9CA0-6E09A549D710}" srcOrd="0" destOrd="0" presId="urn:microsoft.com/office/officeart/2005/8/layout/vList2"/>
    <dgm:cxn modelId="{06351B48-8B98-423C-8B90-6200933240F9}" srcId="{ACDFD27A-7D0C-43E7-B203-8FF7953CE042}" destId="{C3F2FAEC-3200-43AD-A413-CD23B0685567}" srcOrd="1" destOrd="0" parTransId="{525DEDA9-1D7D-407F-93F1-8CF6FD14E4DF}" sibTransId="{D5E9FF53-1B37-481A-AEB8-A2AB2A0A56C7}"/>
    <dgm:cxn modelId="{A3834869-1121-43B5-8134-1C33F527CA16}" type="presOf" srcId="{FD333DD0-C9DC-4677-8052-370C757766CA}" destId="{6F484550-987C-4472-AD75-FCB2E3144289}" srcOrd="0" destOrd="0" presId="urn:microsoft.com/office/officeart/2005/8/layout/vList2"/>
    <dgm:cxn modelId="{6301A64D-4940-410A-82FE-18347FFA641E}" type="presOf" srcId="{8DB3AA0E-3C6C-4CE0-B190-9DE24D620067}" destId="{5562AE7D-62B4-42CE-A80F-3FB1FFD7043D}" srcOrd="0" destOrd="0" presId="urn:microsoft.com/office/officeart/2005/8/layout/vList2"/>
    <dgm:cxn modelId="{E4605D9D-09D4-49EF-9683-799825AA5511}" type="presOf" srcId="{C3F2FAEC-3200-43AD-A413-CD23B0685567}" destId="{BE6E6964-B456-403B-84E2-92E9D681EC14}" srcOrd="0" destOrd="0" presId="urn:microsoft.com/office/officeart/2005/8/layout/vList2"/>
    <dgm:cxn modelId="{49A0D2A3-E167-45D2-AC94-75C905581BB2}" type="presOf" srcId="{924A9CF4-61FB-4C24-A1DA-29C926FDEED4}" destId="{37021CD3-AB8D-42B1-B5DE-322EA8621ABB}" srcOrd="0" destOrd="0" presId="urn:microsoft.com/office/officeart/2005/8/layout/vList2"/>
    <dgm:cxn modelId="{D5CF74B9-3349-4034-BF03-57CB1137FE2F}" srcId="{ACDFD27A-7D0C-43E7-B203-8FF7953CE042}" destId="{FD333DD0-C9DC-4677-8052-370C757766CA}" srcOrd="2" destOrd="0" parTransId="{C3D5192A-CA37-4E37-9D06-D8EB63359831}" sibTransId="{CDB41E8D-2259-4109-8F2C-1415736E1A84}"/>
    <dgm:cxn modelId="{B50F69BD-472A-457B-A30D-2F160C3C6F04}" type="presOf" srcId="{72341EC7-D70E-44FD-A9F7-C8DDDCF4BB8C}" destId="{227FF316-3A48-4E83-B4E8-34EC1D285016}" srcOrd="0" destOrd="0" presId="urn:microsoft.com/office/officeart/2005/8/layout/vList2"/>
    <dgm:cxn modelId="{1EF9DFE0-AD49-4ADE-9731-2A2E28CB0BB3}" type="presParOf" srcId="{EE758A57-D769-41A5-9CA0-6E09A549D710}" destId="{227FF316-3A48-4E83-B4E8-34EC1D285016}" srcOrd="0" destOrd="0" presId="urn:microsoft.com/office/officeart/2005/8/layout/vList2"/>
    <dgm:cxn modelId="{93138428-9317-4547-ACAC-9FD3D2217074}" type="presParOf" srcId="{EE758A57-D769-41A5-9CA0-6E09A549D710}" destId="{B62868E3-FD12-43EB-866E-39A305B7EF4A}" srcOrd="1" destOrd="0" presId="urn:microsoft.com/office/officeart/2005/8/layout/vList2"/>
    <dgm:cxn modelId="{2B07EB2A-AC54-4C18-9ED7-D110650EEAC9}" type="presParOf" srcId="{EE758A57-D769-41A5-9CA0-6E09A549D710}" destId="{BE6E6964-B456-403B-84E2-92E9D681EC14}" srcOrd="2" destOrd="0" presId="urn:microsoft.com/office/officeart/2005/8/layout/vList2"/>
    <dgm:cxn modelId="{FBB3F56D-9B05-40C6-A4EC-324C5060B4BF}" type="presParOf" srcId="{EE758A57-D769-41A5-9CA0-6E09A549D710}" destId="{C3B1B790-A4E8-4610-B264-45429D2C6186}" srcOrd="3" destOrd="0" presId="urn:microsoft.com/office/officeart/2005/8/layout/vList2"/>
    <dgm:cxn modelId="{C7877AB7-6A99-478F-96FF-163717FEFA67}" type="presParOf" srcId="{EE758A57-D769-41A5-9CA0-6E09A549D710}" destId="{6F484550-987C-4472-AD75-FCB2E3144289}" srcOrd="4" destOrd="0" presId="urn:microsoft.com/office/officeart/2005/8/layout/vList2"/>
    <dgm:cxn modelId="{710CD2B8-13E6-45E0-879E-17516EF51289}" type="presParOf" srcId="{EE758A57-D769-41A5-9CA0-6E09A549D710}" destId="{67F1CAA9-E1C9-4EAA-8A03-BF25AB604630}" srcOrd="5" destOrd="0" presId="urn:microsoft.com/office/officeart/2005/8/layout/vList2"/>
    <dgm:cxn modelId="{C8F571E7-9CB6-4D90-86AA-FDB6779F0049}" type="presParOf" srcId="{EE758A57-D769-41A5-9CA0-6E09A549D710}" destId="{5562AE7D-62B4-42CE-A80F-3FB1FFD7043D}" srcOrd="6" destOrd="0" presId="urn:microsoft.com/office/officeart/2005/8/layout/vList2"/>
    <dgm:cxn modelId="{E2ADCAB4-0E0F-4245-A939-C2F907C9A4CA}" type="presParOf" srcId="{EE758A57-D769-41A5-9CA0-6E09A549D710}" destId="{0593027C-A205-479A-82E0-F1B78B90B669}" srcOrd="7" destOrd="0" presId="urn:microsoft.com/office/officeart/2005/8/layout/vList2"/>
    <dgm:cxn modelId="{FDD2B8E2-700C-4766-A79C-5803413CFA46}" type="presParOf" srcId="{EE758A57-D769-41A5-9CA0-6E09A549D710}" destId="{37021CD3-AB8D-42B1-B5DE-322EA8621AB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DFD27A-7D0C-43E7-B203-8FF7953CE042}" type="doc">
      <dgm:prSet loTypeId="urn:microsoft.com/office/officeart/2005/8/layout/vList2" loCatId="list" qsTypeId="urn:microsoft.com/office/officeart/2005/8/quickstyle/simple1" qsCatId="simple" csTypeId="urn:microsoft.com/office/officeart/2005/8/colors/accent1_2" csCatId="accent1" phldr="1"/>
      <dgm:spPr/>
    </dgm:pt>
    <dgm:pt modelId="{72341EC7-D70E-44FD-A9F7-C8DDDCF4BB8C}">
      <dgm:prSet phldrT="[Text]"/>
      <dgm:spPr>
        <a:solidFill>
          <a:schemeClr val="accent2"/>
        </a:solidFill>
      </dgm:spPr>
      <dgm:t>
        <a:bodyPr/>
        <a:lstStyle/>
        <a:p>
          <a:r>
            <a:rPr lang="en-CA" dirty="0"/>
            <a:t>Simplified Dependency management</a:t>
          </a:r>
        </a:p>
      </dgm:t>
    </dgm:pt>
    <dgm:pt modelId="{57773064-82E4-45EE-9EAD-D85C87F3D5D4}" type="parTrans" cxnId="{EC579F0C-A7DB-4A9C-8BBD-972F0887BA68}">
      <dgm:prSet/>
      <dgm:spPr/>
      <dgm:t>
        <a:bodyPr/>
        <a:lstStyle/>
        <a:p>
          <a:endParaRPr lang="en-CA"/>
        </a:p>
      </dgm:t>
    </dgm:pt>
    <dgm:pt modelId="{9F1E6B0D-5B40-4F06-8746-A7909B54D7B3}" type="sibTrans" cxnId="{EC579F0C-A7DB-4A9C-8BBD-972F0887BA68}">
      <dgm:prSet/>
      <dgm:spPr/>
      <dgm:t>
        <a:bodyPr/>
        <a:lstStyle/>
        <a:p>
          <a:endParaRPr lang="en-CA"/>
        </a:p>
      </dgm:t>
    </dgm:pt>
    <dgm:pt modelId="{FD333DD0-C9DC-4677-8052-370C757766CA}">
      <dgm:prSet phldrT="[Text]"/>
      <dgm:spPr>
        <a:solidFill>
          <a:schemeClr val="accent2"/>
        </a:solidFill>
      </dgm:spPr>
      <dgm:t>
        <a:bodyPr/>
        <a:lstStyle/>
        <a:p>
          <a:pPr>
            <a:buNone/>
          </a:pPr>
          <a:r>
            <a:rPr lang="en-CA" dirty="0"/>
            <a:t>Atomic commits: 1 PR across projects</a:t>
          </a:r>
        </a:p>
      </dgm:t>
    </dgm:pt>
    <dgm:pt modelId="{C3D5192A-CA37-4E37-9D06-D8EB63359831}" type="parTrans" cxnId="{D5CF74B9-3349-4034-BF03-57CB1137FE2F}">
      <dgm:prSet/>
      <dgm:spPr/>
      <dgm:t>
        <a:bodyPr/>
        <a:lstStyle/>
        <a:p>
          <a:endParaRPr lang="en-CA"/>
        </a:p>
      </dgm:t>
    </dgm:pt>
    <dgm:pt modelId="{CDB41E8D-2259-4109-8F2C-1415736E1A84}" type="sibTrans" cxnId="{D5CF74B9-3349-4034-BF03-57CB1137FE2F}">
      <dgm:prSet/>
      <dgm:spPr/>
      <dgm:t>
        <a:bodyPr/>
        <a:lstStyle/>
        <a:p>
          <a:endParaRPr lang="en-CA"/>
        </a:p>
      </dgm:t>
    </dgm:pt>
    <dgm:pt modelId="{924A9CF4-61FB-4C24-A1DA-29C926FDEED4}">
      <dgm:prSet phldrT="[Text]"/>
      <dgm:spPr>
        <a:solidFill>
          <a:schemeClr val="accent2"/>
        </a:solidFill>
        <a:ln>
          <a:solidFill>
            <a:schemeClr val="tx2"/>
          </a:solidFill>
        </a:ln>
      </dgm:spPr>
      <dgm:t>
        <a:bodyPr/>
        <a:lstStyle/>
        <a:p>
          <a:pPr>
            <a:buNone/>
          </a:pPr>
          <a:r>
            <a:rPr lang="en-CA" dirty="0"/>
            <a:t>Same DX across the organization: Tool Consistency</a:t>
          </a:r>
        </a:p>
      </dgm:t>
    </dgm:pt>
    <dgm:pt modelId="{2BE3CD0B-B29F-47F0-BA27-2132C93D0BEF}" type="parTrans" cxnId="{5A553926-8C66-490C-99FD-136C0CE69BF3}">
      <dgm:prSet/>
      <dgm:spPr/>
      <dgm:t>
        <a:bodyPr/>
        <a:lstStyle/>
        <a:p>
          <a:endParaRPr lang="en-CA"/>
        </a:p>
      </dgm:t>
    </dgm:pt>
    <dgm:pt modelId="{527372E2-7E8E-4AE4-9F54-9E9720392123}" type="sibTrans" cxnId="{5A553926-8C66-490C-99FD-136C0CE69BF3}">
      <dgm:prSet/>
      <dgm:spPr/>
      <dgm:t>
        <a:bodyPr/>
        <a:lstStyle/>
        <a:p>
          <a:endParaRPr lang="en-CA"/>
        </a:p>
      </dgm:t>
    </dgm:pt>
    <dgm:pt modelId="{C0D6D232-F1C4-4050-92A6-D3C6966503BE}">
      <dgm:prSet phldrT="[Text]"/>
      <dgm:spPr>
        <a:solidFill>
          <a:schemeClr val="accent2"/>
        </a:solidFill>
        <a:ln>
          <a:solidFill>
            <a:schemeClr val="tx2"/>
          </a:solidFill>
        </a:ln>
      </dgm:spPr>
      <dgm:t>
        <a:bodyPr/>
        <a:lstStyle/>
        <a:p>
          <a:pPr>
            <a:buNone/>
          </a:pPr>
          <a:r>
            <a:rPr lang="en-CA" dirty="0"/>
            <a:t>Better collaboration btw teams</a:t>
          </a:r>
        </a:p>
      </dgm:t>
    </dgm:pt>
    <dgm:pt modelId="{4A46500E-DFAD-4006-96ED-933E04560F87}" type="parTrans" cxnId="{47A6DB49-A118-41D2-9727-99228E47B185}">
      <dgm:prSet/>
      <dgm:spPr/>
      <dgm:t>
        <a:bodyPr/>
        <a:lstStyle/>
        <a:p>
          <a:endParaRPr lang="en-CA"/>
        </a:p>
      </dgm:t>
    </dgm:pt>
    <dgm:pt modelId="{6F97C7CF-CCCB-4BD7-92AF-E58FFF0AB9A2}" type="sibTrans" cxnId="{47A6DB49-A118-41D2-9727-99228E47B185}">
      <dgm:prSet/>
      <dgm:spPr/>
      <dgm:t>
        <a:bodyPr/>
        <a:lstStyle/>
        <a:p>
          <a:endParaRPr lang="en-CA"/>
        </a:p>
      </dgm:t>
    </dgm:pt>
    <dgm:pt modelId="{5A671CE2-159D-4166-8BB5-1E2DDEA7203D}">
      <dgm:prSet/>
      <dgm:spPr>
        <a:solidFill>
          <a:schemeClr val="accent2"/>
        </a:solidFill>
      </dgm:spPr>
      <dgm:t>
        <a:bodyPr/>
        <a:lstStyle/>
        <a:p>
          <a:r>
            <a:rPr lang="en-CA" dirty="0"/>
            <a:t>One version policy</a:t>
          </a:r>
        </a:p>
      </dgm:t>
    </dgm:pt>
    <dgm:pt modelId="{AA1656AD-7C8C-424B-8F78-D4F59BCBA048}" type="parTrans" cxnId="{DD243A2C-5BF6-480E-9F35-B88ABE3CD849}">
      <dgm:prSet/>
      <dgm:spPr/>
      <dgm:t>
        <a:bodyPr/>
        <a:lstStyle/>
        <a:p>
          <a:endParaRPr lang="en-CA"/>
        </a:p>
      </dgm:t>
    </dgm:pt>
    <dgm:pt modelId="{AF2D3E27-A1EA-4310-B498-563F9F1E9D9B}" type="sibTrans" cxnId="{DD243A2C-5BF6-480E-9F35-B88ABE3CD849}">
      <dgm:prSet/>
      <dgm:spPr/>
      <dgm:t>
        <a:bodyPr/>
        <a:lstStyle/>
        <a:p>
          <a:endParaRPr lang="en-CA"/>
        </a:p>
      </dgm:t>
    </dgm:pt>
    <dgm:pt modelId="{EE758A57-D769-41A5-9CA0-6E09A549D710}" type="pres">
      <dgm:prSet presAssocID="{ACDFD27A-7D0C-43E7-B203-8FF7953CE042}" presName="linear" presStyleCnt="0">
        <dgm:presLayoutVars>
          <dgm:animLvl val="lvl"/>
          <dgm:resizeHandles val="exact"/>
        </dgm:presLayoutVars>
      </dgm:prSet>
      <dgm:spPr/>
    </dgm:pt>
    <dgm:pt modelId="{227FF316-3A48-4E83-B4E8-34EC1D285016}" type="pres">
      <dgm:prSet presAssocID="{72341EC7-D70E-44FD-A9F7-C8DDDCF4BB8C}" presName="parentText" presStyleLbl="node1" presStyleIdx="0" presStyleCnt="5" custLinFactNeighborX="-329" custLinFactNeighborY="-21526">
        <dgm:presLayoutVars>
          <dgm:chMax val="0"/>
          <dgm:bulletEnabled val="1"/>
        </dgm:presLayoutVars>
      </dgm:prSet>
      <dgm:spPr/>
    </dgm:pt>
    <dgm:pt modelId="{B62868E3-FD12-43EB-866E-39A305B7EF4A}" type="pres">
      <dgm:prSet presAssocID="{9F1E6B0D-5B40-4F06-8746-A7909B54D7B3}" presName="spacer" presStyleCnt="0"/>
      <dgm:spPr/>
    </dgm:pt>
    <dgm:pt modelId="{D8C18EC6-2F29-42A4-AB3F-A7FB28D7F3B6}" type="pres">
      <dgm:prSet presAssocID="{5A671CE2-159D-4166-8BB5-1E2DDEA7203D}" presName="parentText" presStyleLbl="node1" presStyleIdx="1" presStyleCnt="5">
        <dgm:presLayoutVars>
          <dgm:chMax val="0"/>
          <dgm:bulletEnabled val="1"/>
        </dgm:presLayoutVars>
      </dgm:prSet>
      <dgm:spPr/>
    </dgm:pt>
    <dgm:pt modelId="{7D652D89-BAC4-4FF4-B1F3-3B649BBE78CA}" type="pres">
      <dgm:prSet presAssocID="{AF2D3E27-A1EA-4310-B498-563F9F1E9D9B}" presName="spacer" presStyleCnt="0"/>
      <dgm:spPr/>
    </dgm:pt>
    <dgm:pt modelId="{D31397F3-2E3A-470F-A50E-4783EEA7ACC0}" type="pres">
      <dgm:prSet presAssocID="{C0D6D232-F1C4-4050-92A6-D3C6966503BE}" presName="parentText" presStyleLbl="node1" presStyleIdx="2" presStyleCnt="5">
        <dgm:presLayoutVars>
          <dgm:chMax val="0"/>
          <dgm:bulletEnabled val="1"/>
        </dgm:presLayoutVars>
      </dgm:prSet>
      <dgm:spPr/>
    </dgm:pt>
    <dgm:pt modelId="{963A1781-522B-47E1-BAD0-1F35C1CF8062}" type="pres">
      <dgm:prSet presAssocID="{6F97C7CF-CCCB-4BD7-92AF-E58FFF0AB9A2}" presName="spacer" presStyleCnt="0"/>
      <dgm:spPr/>
    </dgm:pt>
    <dgm:pt modelId="{6F484550-987C-4472-AD75-FCB2E3144289}" type="pres">
      <dgm:prSet presAssocID="{FD333DD0-C9DC-4677-8052-370C757766CA}" presName="parentText" presStyleLbl="node1" presStyleIdx="3" presStyleCnt="5" custLinFactNeighborY="12811">
        <dgm:presLayoutVars>
          <dgm:chMax val="0"/>
          <dgm:bulletEnabled val="1"/>
        </dgm:presLayoutVars>
      </dgm:prSet>
      <dgm:spPr/>
    </dgm:pt>
    <dgm:pt modelId="{67F1CAA9-E1C9-4EAA-8A03-BF25AB604630}" type="pres">
      <dgm:prSet presAssocID="{CDB41E8D-2259-4109-8F2C-1415736E1A84}" presName="spacer" presStyleCnt="0"/>
      <dgm:spPr/>
    </dgm:pt>
    <dgm:pt modelId="{37021CD3-AB8D-42B1-B5DE-322EA8621ABB}" type="pres">
      <dgm:prSet presAssocID="{924A9CF4-61FB-4C24-A1DA-29C926FDEED4}" presName="parentText" presStyleLbl="node1" presStyleIdx="4" presStyleCnt="5">
        <dgm:presLayoutVars>
          <dgm:chMax val="0"/>
          <dgm:bulletEnabled val="1"/>
        </dgm:presLayoutVars>
      </dgm:prSet>
      <dgm:spPr/>
    </dgm:pt>
  </dgm:ptLst>
  <dgm:cxnLst>
    <dgm:cxn modelId="{EC579F0C-A7DB-4A9C-8BBD-972F0887BA68}" srcId="{ACDFD27A-7D0C-43E7-B203-8FF7953CE042}" destId="{72341EC7-D70E-44FD-A9F7-C8DDDCF4BB8C}" srcOrd="0" destOrd="0" parTransId="{57773064-82E4-45EE-9EAD-D85C87F3D5D4}" sibTransId="{9F1E6B0D-5B40-4F06-8746-A7909B54D7B3}"/>
    <dgm:cxn modelId="{5A553926-8C66-490C-99FD-136C0CE69BF3}" srcId="{ACDFD27A-7D0C-43E7-B203-8FF7953CE042}" destId="{924A9CF4-61FB-4C24-A1DA-29C926FDEED4}" srcOrd="4" destOrd="0" parTransId="{2BE3CD0B-B29F-47F0-BA27-2132C93D0BEF}" sibTransId="{527372E2-7E8E-4AE4-9F54-9E9720392123}"/>
    <dgm:cxn modelId="{DD243A2C-5BF6-480E-9F35-B88ABE3CD849}" srcId="{ACDFD27A-7D0C-43E7-B203-8FF7953CE042}" destId="{5A671CE2-159D-4166-8BB5-1E2DDEA7203D}" srcOrd="1" destOrd="0" parTransId="{AA1656AD-7C8C-424B-8F78-D4F59BCBA048}" sibTransId="{AF2D3E27-A1EA-4310-B498-563F9F1E9D9B}"/>
    <dgm:cxn modelId="{77FD3B60-9068-4922-A84A-8B992C7E5A21}" type="presOf" srcId="{ACDFD27A-7D0C-43E7-B203-8FF7953CE042}" destId="{EE758A57-D769-41A5-9CA0-6E09A549D710}" srcOrd="0" destOrd="0" presId="urn:microsoft.com/office/officeart/2005/8/layout/vList2"/>
    <dgm:cxn modelId="{A3834869-1121-43B5-8134-1C33F527CA16}" type="presOf" srcId="{FD333DD0-C9DC-4677-8052-370C757766CA}" destId="{6F484550-987C-4472-AD75-FCB2E3144289}" srcOrd="0" destOrd="0" presId="urn:microsoft.com/office/officeart/2005/8/layout/vList2"/>
    <dgm:cxn modelId="{47A6DB49-A118-41D2-9727-99228E47B185}" srcId="{ACDFD27A-7D0C-43E7-B203-8FF7953CE042}" destId="{C0D6D232-F1C4-4050-92A6-D3C6966503BE}" srcOrd="2" destOrd="0" parTransId="{4A46500E-DFAD-4006-96ED-933E04560F87}" sibTransId="{6F97C7CF-CCCB-4BD7-92AF-E58FFF0AB9A2}"/>
    <dgm:cxn modelId="{49A0D2A3-E167-45D2-AC94-75C905581BB2}" type="presOf" srcId="{924A9CF4-61FB-4C24-A1DA-29C926FDEED4}" destId="{37021CD3-AB8D-42B1-B5DE-322EA8621ABB}" srcOrd="0" destOrd="0" presId="urn:microsoft.com/office/officeart/2005/8/layout/vList2"/>
    <dgm:cxn modelId="{D5CF74B9-3349-4034-BF03-57CB1137FE2F}" srcId="{ACDFD27A-7D0C-43E7-B203-8FF7953CE042}" destId="{FD333DD0-C9DC-4677-8052-370C757766CA}" srcOrd="3" destOrd="0" parTransId="{C3D5192A-CA37-4E37-9D06-D8EB63359831}" sibTransId="{CDB41E8D-2259-4109-8F2C-1415736E1A84}"/>
    <dgm:cxn modelId="{728BEABB-2ADA-4A69-BF24-25F9B1997294}" type="presOf" srcId="{5A671CE2-159D-4166-8BB5-1E2DDEA7203D}" destId="{D8C18EC6-2F29-42A4-AB3F-A7FB28D7F3B6}" srcOrd="0" destOrd="0" presId="urn:microsoft.com/office/officeart/2005/8/layout/vList2"/>
    <dgm:cxn modelId="{B50F69BD-472A-457B-A30D-2F160C3C6F04}" type="presOf" srcId="{72341EC7-D70E-44FD-A9F7-C8DDDCF4BB8C}" destId="{227FF316-3A48-4E83-B4E8-34EC1D285016}" srcOrd="0" destOrd="0" presId="urn:microsoft.com/office/officeart/2005/8/layout/vList2"/>
    <dgm:cxn modelId="{7FB4B9EB-4997-45F1-85AD-CCFD985FA2E5}" type="presOf" srcId="{C0D6D232-F1C4-4050-92A6-D3C6966503BE}" destId="{D31397F3-2E3A-470F-A50E-4783EEA7ACC0}" srcOrd="0" destOrd="0" presId="urn:microsoft.com/office/officeart/2005/8/layout/vList2"/>
    <dgm:cxn modelId="{1EF9DFE0-AD49-4ADE-9731-2A2E28CB0BB3}" type="presParOf" srcId="{EE758A57-D769-41A5-9CA0-6E09A549D710}" destId="{227FF316-3A48-4E83-B4E8-34EC1D285016}" srcOrd="0" destOrd="0" presId="urn:microsoft.com/office/officeart/2005/8/layout/vList2"/>
    <dgm:cxn modelId="{93138428-9317-4547-ACAC-9FD3D2217074}" type="presParOf" srcId="{EE758A57-D769-41A5-9CA0-6E09A549D710}" destId="{B62868E3-FD12-43EB-866E-39A305B7EF4A}" srcOrd="1" destOrd="0" presId="urn:microsoft.com/office/officeart/2005/8/layout/vList2"/>
    <dgm:cxn modelId="{A9FCBF9B-0790-43F7-98D5-B952E4358C9D}" type="presParOf" srcId="{EE758A57-D769-41A5-9CA0-6E09A549D710}" destId="{D8C18EC6-2F29-42A4-AB3F-A7FB28D7F3B6}" srcOrd="2" destOrd="0" presId="urn:microsoft.com/office/officeart/2005/8/layout/vList2"/>
    <dgm:cxn modelId="{FC0F42E2-08CF-43DE-8700-B02A2C0ACA90}" type="presParOf" srcId="{EE758A57-D769-41A5-9CA0-6E09A549D710}" destId="{7D652D89-BAC4-4FF4-B1F3-3B649BBE78CA}" srcOrd="3" destOrd="0" presId="urn:microsoft.com/office/officeart/2005/8/layout/vList2"/>
    <dgm:cxn modelId="{E6DF03E2-8DF7-48D2-B7B5-36921C5B2304}" type="presParOf" srcId="{EE758A57-D769-41A5-9CA0-6E09A549D710}" destId="{D31397F3-2E3A-470F-A50E-4783EEA7ACC0}" srcOrd="4" destOrd="0" presId="urn:microsoft.com/office/officeart/2005/8/layout/vList2"/>
    <dgm:cxn modelId="{4CC2EA6D-4F83-4A67-91F9-AB221ECA8F96}" type="presParOf" srcId="{EE758A57-D769-41A5-9CA0-6E09A549D710}" destId="{963A1781-522B-47E1-BAD0-1F35C1CF8062}" srcOrd="5" destOrd="0" presId="urn:microsoft.com/office/officeart/2005/8/layout/vList2"/>
    <dgm:cxn modelId="{C7877AB7-6A99-478F-96FF-163717FEFA67}" type="presParOf" srcId="{EE758A57-D769-41A5-9CA0-6E09A549D710}" destId="{6F484550-987C-4472-AD75-FCB2E3144289}" srcOrd="6" destOrd="0" presId="urn:microsoft.com/office/officeart/2005/8/layout/vList2"/>
    <dgm:cxn modelId="{710CD2B8-13E6-45E0-879E-17516EF51289}" type="presParOf" srcId="{EE758A57-D769-41A5-9CA0-6E09A549D710}" destId="{67F1CAA9-E1C9-4EAA-8A03-BF25AB604630}" srcOrd="7" destOrd="0" presId="urn:microsoft.com/office/officeart/2005/8/layout/vList2"/>
    <dgm:cxn modelId="{FDD2B8E2-700C-4766-A79C-5803413CFA46}" type="presParOf" srcId="{EE758A57-D769-41A5-9CA0-6E09A549D710}" destId="{37021CD3-AB8D-42B1-B5DE-322EA8621ABB}"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EB82BE-5EAE-4335-9CA3-E2C2C4C5D1AB}" type="doc">
      <dgm:prSet loTypeId="urn:microsoft.com/office/officeart/2018/2/layout/IconVerticalSolidList" loCatId="icon" qsTypeId="urn:microsoft.com/office/officeart/2005/8/quickstyle/simple2" qsCatId="simple" csTypeId="urn:microsoft.com/office/officeart/2018/5/colors/Iconchunking_neutralicontext_colorful2" csCatId="colorful" phldr="1"/>
      <dgm:spPr/>
      <dgm:t>
        <a:bodyPr/>
        <a:lstStyle/>
        <a:p>
          <a:endParaRPr lang="en-US"/>
        </a:p>
      </dgm:t>
    </dgm:pt>
    <dgm:pt modelId="{5194E4B7-4A97-4019-BF74-774518E4F3B8}">
      <dgm:prSet/>
      <dgm:spPr/>
      <dgm:t>
        <a:bodyPr/>
        <a:lstStyle/>
        <a:p>
          <a:pPr>
            <a:lnSpc>
              <a:spcPct val="100000"/>
            </a:lnSpc>
          </a:pPr>
          <a:r>
            <a:rPr lang="en-US" dirty="0" err="1"/>
            <a:t>Nx</a:t>
          </a:r>
          <a:r>
            <a:rPr lang="en-US" dirty="0"/>
            <a:t> Core </a:t>
          </a:r>
          <a:r>
            <a:rPr lang="en-US" b="1" dirty="0"/>
            <a:t>plugin generators </a:t>
          </a:r>
          <a:r>
            <a:rPr lang="en-US" dirty="0"/>
            <a:t>: </a:t>
          </a:r>
        </a:p>
        <a:p>
          <a:pPr>
            <a:lnSpc>
              <a:spcPct val="100000"/>
            </a:lnSpc>
          </a:pPr>
          <a:r>
            <a:rPr lang="en-US" dirty="0" err="1"/>
            <a:t>nx</a:t>
          </a:r>
          <a:r>
            <a:rPr lang="en-US" dirty="0"/>
            <a:t> g @nrwl/angular:…/Nx Console </a:t>
          </a:r>
        </a:p>
      </dgm:t>
    </dgm:pt>
    <dgm:pt modelId="{48999984-3C0D-4D23-9C2E-B8D75663839D}" type="parTrans" cxnId="{9BAB1C19-1764-49DF-9498-6561526E8E3C}">
      <dgm:prSet/>
      <dgm:spPr/>
      <dgm:t>
        <a:bodyPr/>
        <a:lstStyle/>
        <a:p>
          <a:endParaRPr lang="en-US"/>
        </a:p>
      </dgm:t>
    </dgm:pt>
    <dgm:pt modelId="{21EE3E4B-3655-48F3-8F6F-5286794CABE6}" type="sibTrans" cxnId="{9BAB1C19-1764-49DF-9498-6561526E8E3C}">
      <dgm:prSet/>
      <dgm:spPr/>
      <dgm:t>
        <a:bodyPr/>
        <a:lstStyle/>
        <a:p>
          <a:endParaRPr lang="en-US"/>
        </a:p>
      </dgm:t>
    </dgm:pt>
    <dgm:pt modelId="{38789548-4CC2-4CD6-B954-70879F3DFA06}">
      <dgm:prSet/>
      <dgm:spPr/>
      <dgm:t>
        <a:bodyPr/>
        <a:lstStyle/>
        <a:p>
          <a:pPr>
            <a:lnSpc>
              <a:spcPct val="100000"/>
            </a:lnSpc>
          </a:pPr>
          <a:r>
            <a:rPr lang="en-US" dirty="0"/>
            <a:t>Update generators: upgrade the workspace</a:t>
          </a:r>
        </a:p>
      </dgm:t>
    </dgm:pt>
    <dgm:pt modelId="{BD311606-D71D-4496-94C6-9D804D086F6C}" type="parTrans" cxnId="{2927F7A9-7F45-4245-BC4E-0953E1B8EF50}">
      <dgm:prSet/>
      <dgm:spPr/>
      <dgm:t>
        <a:bodyPr/>
        <a:lstStyle/>
        <a:p>
          <a:endParaRPr lang="en-US"/>
        </a:p>
      </dgm:t>
    </dgm:pt>
    <dgm:pt modelId="{014C3C71-C35D-42BE-B9BB-E088B63C2A9F}" type="sibTrans" cxnId="{2927F7A9-7F45-4245-BC4E-0953E1B8EF50}">
      <dgm:prSet/>
      <dgm:spPr/>
      <dgm:t>
        <a:bodyPr/>
        <a:lstStyle/>
        <a:p>
          <a:endParaRPr lang="en-US"/>
        </a:p>
      </dgm:t>
    </dgm:pt>
    <dgm:pt modelId="{6460A432-EF03-4DF9-B4E5-4603F024898C}">
      <dgm:prSet/>
      <dgm:spPr/>
      <dgm:t>
        <a:bodyPr/>
        <a:lstStyle/>
        <a:p>
          <a:pPr>
            <a:lnSpc>
              <a:spcPct val="100000"/>
            </a:lnSpc>
          </a:pPr>
          <a:r>
            <a:rPr lang="en-US" dirty="0"/>
            <a:t>Workspace generators: generate components, libraries, </a:t>
          </a:r>
          <a:r>
            <a:rPr lang="en-US" dirty="0" err="1"/>
            <a:t>etc</a:t>
          </a:r>
          <a:r>
            <a:rPr lang="en-US" dirty="0"/>
            <a:t>	</a:t>
          </a:r>
        </a:p>
      </dgm:t>
    </dgm:pt>
    <dgm:pt modelId="{3D7AFECE-224D-474A-88D4-412F478AE30E}" type="parTrans" cxnId="{0D74853A-8F26-4C15-A3EC-D1FAEB3CA1A1}">
      <dgm:prSet/>
      <dgm:spPr/>
      <dgm:t>
        <a:bodyPr/>
        <a:lstStyle/>
        <a:p>
          <a:endParaRPr lang="en-US"/>
        </a:p>
      </dgm:t>
    </dgm:pt>
    <dgm:pt modelId="{06C22312-49C8-4C93-9892-D442ACFF2FFB}" type="sibTrans" cxnId="{0D74853A-8F26-4C15-A3EC-D1FAEB3CA1A1}">
      <dgm:prSet/>
      <dgm:spPr/>
      <dgm:t>
        <a:bodyPr/>
        <a:lstStyle/>
        <a:p>
          <a:endParaRPr lang="en-US"/>
        </a:p>
      </dgm:t>
    </dgm:pt>
    <dgm:pt modelId="{4F312924-0D64-4A25-8E02-2343B0689EED}" type="pres">
      <dgm:prSet presAssocID="{33EB82BE-5EAE-4335-9CA3-E2C2C4C5D1AB}" presName="root" presStyleCnt="0">
        <dgm:presLayoutVars>
          <dgm:dir/>
          <dgm:resizeHandles val="exact"/>
        </dgm:presLayoutVars>
      </dgm:prSet>
      <dgm:spPr/>
    </dgm:pt>
    <dgm:pt modelId="{CCA4BAF2-9ED2-4CD6-99D0-70B1AB641E55}" type="pres">
      <dgm:prSet presAssocID="{5194E4B7-4A97-4019-BF74-774518E4F3B8}" presName="compNode" presStyleCnt="0"/>
      <dgm:spPr/>
    </dgm:pt>
    <dgm:pt modelId="{2A82224E-15A1-41C3-96B1-AA3420411DCB}" type="pres">
      <dgm:prSet presAssocID="{5194E4B7-4A97-4019-BF74-774518E4F3B8}" presName="bgRect" presStyleLbl="bgShp" presStyleIdx="0" presStyleCnt="3"/>
      <dgm:spPr/>
    </dgm:pt>
    <dgm:pt modelId="{E1852B63-DA3C-479A-850B-8179066AC193}" type="pres">
      <dgm:prSet presAssocID="{5194E4B7-4A97-4019-BF74-774518E4F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eciduous tree outline"/>
        </a:ext>
      </dgm:extLst>
    </dgm:pt>
    <dgm:pt modelId="{B65B58B3-27EB-45A4-9133-736B2F6CFE94}" type="pres">
      <dgm:prSet presAssocID="{5194E4B7-4A97-4019-BF74-774518E4F3B8}" presName="spaceRect" presStyleCnt="0"/>
      <dgm:spPr/>
    </dgm:pt>
    <dgm:pt modelId="{B309D728-456F-4746-93A7-FF33C7C2A332}" type="pres">
      <dgm:prSet presAssocID="{5194E4B7-4A97-4019-BF74-774518E4F3B8}" presName="parTx" presStyleLbl="revTx" presStyleIdx="0" presStyleCnt="3">
        <dgm:presLayoutVars>
          <dgm:chMax val="0"/>
          <dgm:chPref val="0"/>
        </dgm:presLayoutVars>
      </dgm:prSet>
      <dgm:spPr/>
    </dgm:pt>
    <dgm:pt modelId="{288F2282-109F-42E9-BAC1-4A4EE4125AA0}" type="pres">
      <dgm:prSet presAssocID="{21EE3E4B-3655-48F3-8F6F-5286794CABE6}" presName="sibTrans" presStyleCnt="0"/>
      <dgm:spPr/>
    </dgm:pt>
    <dgm:pt modelId="{93425173-2856-4293-B249-6F78BAA39842}" type="pres">
      <dgm:prSet presAssocID="{38789548-4CC2-4CD6-B954-70879F3DFA06}" presName="compNode" presStyleCnt="0"/>
      <dgm:spPr/>
    </dgm:pt>
    <dgm:pt modelId="{8E45AFDF-8186-4569-AAD4-585741B77989}" type="pres">
      <dgm:prSet presAssocID="{38789548-4CC2-4CD6-B954-70879F3DFA06}" presName="bgRect" presStyleLbl="bgShp" presStyleIdx="1" presStyleCnt="3" custLinFactNeighborX="-27275" custLinFactNeighborY="2921"/>
      <dgm:spPr/>
    </dgm:pt>
    <dgm:pt modelId="{8E0DE77A-2B22-47B9-8D82-41AF65E70836}" type="pres">
      <dgm:prSet presAssocID="{38789548-4CC2-4CD6-B954-70879F3DFA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cument outline"/>
        </a:ext>
      </dgm:extLst>
    </dgm:pt>
    <dgm:pt modelId="{359040A1-6B04-4D28-9138-025EC98C0E03}" type="pres">
      <dgm:prSet presAssocID="{38789548-4CC2-4CD6-B954-70879F3DFA06}" presName="spaceRect" presStyleCnt="0"/>
      <dgm:spPr/>
    </dgm:pt>
    <dgm:pt modelId="{6CBADB54-7CA4-4C7D-99DF-E926425885F8}" type="pres">
      <dgm:prSet presAssocID="{38789548-4CC2-4CD6-B954-70879F3DFA06}" presName="parTx" presStyleLbl="revTx" presStyleIdx="1" presStyleCnt="3">
        <dgm:presLayoutVars>
          <dgm:chMax val="0"/>
          <dgm:chPref val="0"/>
        </dgm:presLayoutVars>
      </dgm:prSet>
      <dgm:spPr/>
    </dgm:pt>
    <dgm:pt modelId="{AE5CB231-944E-4DB8-8F0D-3B89DE942CFF}" type="pres">
      <dgm:prSet presAssocID="{014C3C71-C35D-42BE-B9BB-E088B63C2A9F}" presName="sibTrans" presStyleCnt="0"/>
      <dgm:spPr/>
    </dgm:pt>
    <dgm:pt modelId="{7F2F1862-1A6C-48C6-A233-D855A4B0B661}" type="pres">
      <dgm:prSet presAssocID="{6460A432-EF03-4DF9-B4E5-4603F024898C}" presName="compNode" presStyleCnt="0"/>
      <dgm:spPr/>
    </dgm:pt>
    <dgm:pt modelId="{302880A2-7989-448C-ACA9-42ACFD33B122}" type="pres">
      <dgm:prSet presAssocID="{6460A432-EF03-4DF9-B4E5-4603F024898C}" presName="bgRect" presStyleLbl="bgShp" presStyleIdx="2" presStyleCnt="3"/>
      <dgm:spPr/>
    </dgm:pt>
    <dgm:pt modelId="{9E4AC255-16FD-4876-85B6-CC23C407C22B}" type="pres">
      <dgm:prSet presAssocID="{6460A432-EF03-4DF9-B4E5-4603F024898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ingle gear with solid fill"/>
        </a:ext>
      </dgm:extLst>
    </dgm:pt>
    <dgm:pt modelId="{E7B6C2F5-8324-40CB-840D-5451A5272276}" type="pres">
      <dgm:prSet presAssocID="{6460A432-EF03-4DF9-B4E5-4603F024898C}" presName="spaceRect" presStyleCnt="0"/>
      <dgm:spPr/>
    </dgm:pt>
    <dgm:pt modelId="{E65D9744-0E7A-4197-8C91-9CD1C89BADEA}" type="pres">
      <dgm:prSet presAssocID="{6460A432-EF03-4DF9-B4E5-4603F024898C}" presName="parTx" presStyleLbl="revTx" presStyleIdx="2" presStyleCnt="3">
        <dgm:presLayoutVars>
          <dgm:chMax val="0"/>
          <dgm:chPref val="0"/>
        </dgm:presLayoutVars>
      </dgm:prSet>
      <dgm:spPr/>
    </dgm:pt>
  </dgm:ptLst>
  <dgm:cxnLst>
    <dgm:cxn modelId="{9BAB1C19-1764-49DF-9498-6561526E8E3C}" srcId="{33EB82BE-5EAE-4335-9CA3-E2C2C4C5D1AB}" destId="{5194E4B7-4A97-4019-BF74-774518E4F3B8}" srcOrd="0" destOrd="0" parTransId="{48999984-3C0D-4D23-9C2E-B8D75663839D}" sibTransId="{21EE3E4B-3655-48F3-8F6F-5286794CABE6}"/>
    <dgm:cxn modelId="{0D74853A-8F26-4C15-A3EC-D1FAEB3CA1A1}" srcId="{33EB82BE-5EAE-4335-9CA3-E2C2C4C5D1AB}" destId="{6460A432-EF03-4DF9-B4E5-4603F024898C}" srcOrd="2" destOrd="0" parTransId="{3D7AFECE-224D-474A-88D4-412F478AE30E}" sibTransId="{06C22312-49C8-4C93-9892-D442ACFF2FFB}"/>
    <dgm:cxn modelId="{726E9961-C349-4C53-903C-E52DAF75EBCA}" type="presOf" srcId="{5194E4B7-4A97-4019-BF74-774518E4F3B8}" destId="{B309D728-456F-4746-93A7-FF33C7C2A332}" srcOrd="0" destOrd="0" presId="urn:microsoft.com/office/officeart/2018/2/layout/IconVerticalSolidList"/>
    <dgm:cxn modelId="{DE01A58F-7EED-472D-9CAF-59699F09BB6E}" type="presOf" srcId="{33EB82BE-5EAE-4335-9CA3-E2C2C4C5D1AB}" destId="{4F312924-0D64-4A25-8E02-2343B0689EED}" srcOrd="0" destOrd="0" presId="urn:microsoft.com/office/officeart/2018/2/layout/IconVerticalSolidList"/>
    <dgm:cxn modelId="{2927F7A9-7F45-4245-BC4E-0953E1B8EF50}" srcId="{33EB82BE-5EAE-4335-9CA3-E2C2C4C5D1AB}" destId="{38789548-4CC2-4CD6-B954-70879F3DFA06}" srcOrd="1" destOrd="0" parTransId="{BD311606-D71D-4496-94C6-9D804D086F6C}" sibTransId="{014C3C71-C35D-42BE-B9BB-E088B63C2A9F}"/>
    <dgm:cxn modelId="{DA2F6DCF-8D85-4E68-803C-B634A8329315}" type="presOf" srcId="{6460A432-EF03-4DF9-B4E5-4603F024898C}" destId="{E65D9744-0E7A-4197-8C91-9CD1C89BADEA}" srcOrd="0" destOrd="0" presId="urn:microsoft.com/office/officeart/2018/2/layout/IconVerticalSolidList"/>
    <dgm:cxn modelId="{5331BBDA-4387-436C-A3A6-E0604F0AB020}" type="presOf" srcId="{38789548-4CC2-4CD6-B954-70879F3DFA06}" destId="{6CBADB54-7CA4-4C7D-99DF-E926425885F8}" srcOrd="0" destOrd="0" presId="urn:microsoft.com/office/officeart/2018/2/layout/IconVerticalSolidList"/>
    <dgm:cxn modelId="{1A40C98B-BF04-460A-A8B7-5C2718323408}" type="presParOf" srcId="{4F312924-0D64-4A25-8E02-2343B0689EED}" destId="{CCA4BAF2-9ED2-4CD6-99D0-70B1AB641E55}" srcOrd="0" destOrd="0" presId="urn:microsoft.com/office/officeart/2018/2/layout/IconVerticalSolidList"/>
    <dgm:cxn modelId="{99A1C79D-078F-4133-86F3-4086EFF3DF00}" type="presParOf" srcId="{CCA4BAF2-9ED2-4CD6-99D0-70B1AB641E55}" destId="{2A82224E-15A1-41C3-96B1-AA3420411DCB}" srcOrd="0" destOrd="0" presId="urn:microsoft.com/office/officeart/2018/2/layout/IconVerticalSolidList"/>
    <dgm:cxn modelId="{FDFF4400-B98E-4D2C-9E6D-B3C4E0FA5AA4}" type="presParOf" srcId="{CCA4BAF2-9ED2-4CD6-99D0-70B1AB641E55}" destId="{E1852B63-DA3C-479A-850B-8179066AC193}" srcOrd="1" destOrd="0" presId="urn:microsoft.com/office/officeart/2018/2/layout/IconVerticalSolidList"/>
    <dgm:cxn modelId="{8DF91E51-7CC7-4E2F-B637-41E865A96C0D}" type="presParOf" srcId="{CCA4BAF2-9ED2-4CD6-99D0-70B1AB641E55}" destId="{B65B58B3-27EB-45A4-9133-736B2F6CFE94}" srcOrd="2" destOrd="0" presId="urn:microsoft.com/office/officeart/2018/2/layout/IconVerticalSolidList"/>
    <dgm:cxn modelId="{B04CAA3E-CF0B-4118-AD60-0F528D4C0041}" type="presParOf" srcId="{CCA4BAF2-9ED2-4CD6-99D0-70B1AB641E55}" destId="{B309D728-456F-4746-93A7-FF33C7C2A332}" srcOrd="3" destOrd="0" presId="urn:microsoft.com/office/officeart/2018/2/layout/IconVerticalSolidList"/>
    <dgm:cxn modelId="{9E56CDEB-232F-44A0-BF7F-1E3775BDF221}" type="presParOf" srcId="{4F312924-0D64-4A25-8E02-2343B0689EED}" destId="{288F2282-109F-42E9-BAC1-4A4EE4125AA0}" srcOrd="1" destOrd="0" presId="urn:microsoft.com/office/officeart/2018/2/layout/IconVerticalSolidList"/>
    <dgm:cxn modelId="{0D83CA0F-32EA-4B3F-808A-18AA015EA309}" type="presParOf" srcId="{4F312924-0D64-4A25-8E02-2343B0689EED}" destId="{93425173-2856-4293-B249-6F78BAA39842}" srcOrd="2" destOrd="0" presId="urn:microsoft.com/office/officeart/2018/2/layout/IconVerticalSolidList"/>
    <dgm:cxn modelId="{BC8CE1A4-7880-49D2-AB53-2076D3745F10}" type="presParOf" srcId="{93425173-2856-4293-B249-6F78BAA39842}" destId="{8E45AFDF-8186-4569-AAD4-585741B77989}" srcOrd="0" destOrd="0" presId="urn:microsoft.com/office/officeart/2018/2/layout/IconVerticalSolidList"/>
    <dgm:cxn modelId="{0C0346E3-5E80-49E4-8325-0E4CB8E53FDB}" type="presParOf" srcId="{93425173-2856-4293-B249-6F78BAA39842}" destId="{8E0DE77A-2B22-47B9-8D82-41AF65E70836}" srcOrd="1" destOrd="0" presId="urn:microsoft.com/office/officeart/2018/2/layout/IconVerticalSolidList"/>
    <dgm:cxn modelId="{FB41245D-CA13-4F46-A975-754F1E406CBE}" type="presParOf" srcId="{93425173-2856-4293-B249-6F78BAA39842}" destId="{359040A1-6B04-4D28-9138-025EC98C0E03}" srcOrd="2" destOrd="0" presId="urn:microsoft.com/office/officeart/2018/2/layout/IconVerticalSolidList"/>
    <dgm:cxn modelId="{FE94EB86-30DD-4E46-9906-E69B22EB854E}" type="presParOf" srcId="{93425173-2856-4293-B249-6F78BAA39842}" destId="{6CBADB54-7CA4-4C7D-99DF-E926425885F8}" srcOrd="3" destOrd="0" presId="urn:microsoft.com/office/officeart/2018/2/layout/IconVerticalSolidList"/>
    <dgm:cxn modelId="{1D8CB5FE-8CE1-4192-83B4-75FB8DA3943E}" type="presParOf" srcId="{4F312924-0D64-4A25-8E02-2343B0689EED}" destId="{AE5CB231-944E-4DB8-8F0D-3B89DE942CFF}" srcOrd="3" destOrd="0" presId="urn:microsoft.com/office/officeart/2018/2/layout/IconVerticalSolidList"/>
    <dgm:cxn modelId="{FFF9E45B-2E1A-4868-AC78-8F53D1AD8A73}" type="presParOf" srcId="{4F312924-0D64-4A25-8E02-2343B0689EED}" destId="{7F2F1862-1A6C-48C6-A233-D855A4B0B661}" srcOrd="4" destOrd="0" presId="urn:microsoft.com/office/officeart/2018/2/layout/IconVerticalSolidList"/>
    <dgm:cxn modelId="{ACE21850-1388-46B0-8F0D-5F9BCB701B0A}" type="presParOf" srcId="{7F2F1862-1A6C-48C6-A233-D855A4B0B661}" destId="{302880A2-7989-448C-ACA9-42ACFD33B122}" srcOrd="0" destOrd="0" presId="urn:microsoft.com/office/officeart/2018/2/layout/IconVerticalSolidList"/>
    <dgm:cxn modelId="{0598A481-67B6-4614-A3FA-978451042ABE}" type="presParOf" srcId="{7F2F1862-1A6C-48C6-A233-D855A4B0B661}" destId="{9E4AC255-16FD-4876-85B6-CC23C407C22B}" srcOrd="1" destOrd="0" presId="urn:microsoft.com/office/officeart/2018/2/layout/IconVerticalSolidList"/>
    <dgm:cxn modelId="{3636E7E4-7256-4FEA-9AF3-F65C67E40F61}" type="presParOf" srcId="{7F2F1862-1A6C-48C6-A233-D855A4B0B661}" destId="{E7B6C2F5-8324-40CB-840D-5451A5272276}" srcOrd="2" destOrd="0" presId="urn:microsoft.com/office/officeart/2018/2/layout/IconVerticalSolidList"/>
    <dgm:cxn modelId="{DDAFEFF1-3E6B-47B8-BA84-2A2855B749F2}" type="presParOf" srcId="{7F2F1862-1A6C-48C6-A233-D855A4B0B661}" destId="{E65D9744-0E7A-4197-8C91-9CD1C89BADE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224E-15A1-41C3-96B1-AA3420411DCB}">
      <dsp:nvSpPr>
        <dsp:cNvPr id="0" name=""/>
        <dsp:cNvSpPr/>
      </dsp:nvSpPr>
      <dsp:spPr>
        <a:xfrm>
          <a:off x="0" y="471"/>
          <a:ext cx="10515600" cy="11025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52B63-DA3C-479A-850B-8179066AC193}">
      <dsp:nvSpPr>
        <dsp:cNvPr id="0" name=""/>
        <dsp:cNvSpPr/>
      </dsp:nvSpPr>
      <dsp:spPr>
        <a:xfrm>
          <a:off x="333510" y="248536"/>
          <a:ext cx="606382" cy="606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09D728-456F-4746-93A7-FF33C7C2A332}">
      <dsp:nvSpPr>
        <dsp:cNvPr id="0" name=""/>
        <dsp:cNvSpPr/>
      </dsp:nvSpPr>
      <dsp:spPr>
        <a:xfrm>
          <a:off x="1273403" y="471"/>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Point 1	</a:t>
          </a:r>
        </a:p>
      </dsp:txBody>
      <dsp:txXfrm>
        <a:off x="1273403" y="471"/>
        <a:ext cx="9242196" cy="1102514"/>
      </dsp:txXfrm>
    </dsp:sp>
    <dsp:sp modelId="{8E45AFDF-8186-4569-AAD4-585741B77989}">
      <dsp:nvSpPr>
        <dsp:cNvPr id="0" name=""/>
        <dsp:cNvSpPr/>
      </dsp:nvSpPr>
      <dsp:spPr>
        <a:xfrm>
          <a:off x="0" y="1410818"/>
          <a:ext cx="10515600" cy="1102514"/>
        </a:xfrm>
        <a:prstGeom prst="roundRect">
          <a:avLst>
            <a:gd name="adj" fmla="val 10000"/>
          </a:avLst>
        </a:prstGeom>
        <a:solidFill>
          <a:schemeClr val="accent2">
            <a:hueOff val="1901703"/>
            <a:satOff val="-38256"/>
            <a:lumOff val="-13725"/>
            <a:alphaOff val="0"/>
          </a:schemeClr>
        </a:solidFill>
        <a:ln>
          <a:noFill/>
        </a:ln>
        <a:effectLst/>
      </dsp:spPr>
      <dsp:style>
        <a:lnRef idx="0">
          <a:scrgbClr r="0" g="0" b="0"/>
        </a:lnRef>
        <a:fillRef idx="1">
          <a:scrgbClr r="0" g="0" b="0"/>
        </a:fillRef>
        <a:effectRef idx="0">
          <a:scrgbClr r="0" g="0" b="0"/>
        </a:effectRef>
        <a:fontRef idx="minor"/>
      </dsp:style>
    </dsp:sp>
    <dsp:sp modelId="{8E0DE77A-2B22-47B9-8D82-41AF65E70836}">
      <dsp:nvSpPr>
        <dsp:cNvPr id="0" name=""/>
        <dsp:cNvSpPr/>
      </dsp:nvSpPr>
      <dsp:spPr>
        <a:xfrm>
          <a:off x="333510" y="1626679"/>
          <a:ext cx="606382" cy="606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CBADB54-7CA4-4C7D-99DF-E926425885F8}">
      <dsp:nvSpPr>
        <dsp:cNvPr id="0" name=""/>
        <dsp:cNvSpPr/>
      </dsp:nvSpPr>
      <dsp:spPr>
        <a:xfrm>
          <a:off x="1273403" y="1378613"/>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Point 2</a:t>
          </a:r>
        </a:p>
      </dsp:txBody>
      <dsp:txXfrm>
        <a:off x="1273403" y="1378613"/>
        <a:ext cx="9242196" cy="1102514"/>
      </dsp:txXfrm>
    </dsp:sp>
    <dsp:sp modelId="{302880A2-7989-448C-ACA9-42ACFD33B122}">
      <dsp:nvSpPr>
        <dsp:cNvPr id="0" name=""/>
        <dsp:cNvSpPr/>
      </dsp:nvSpPr>
      <dsp:spPr>
        <a:xfrm>
          <a:off x="0" y="2756756"/>
          <a:ext cx="10515600" cy="1102514"/>
        </a:xfrm>
        <a:prstGeom prst="roundRect">
          <a:avLst>
            <a:gd name="adj" fmla="val 10000"/>
          </a:avLst>
        </a:prstGeom>
        <a:solidFill>
          <a:schemeClr val="accent2">
            <a:hueOff val="3803405"/>
            <a:satOff val="-76511"/>
            <a:lumOff val="-27451"/>
            <a:alphaOff val="0"/>
          </a:schemeClr>
        </a:solidFill>
        <a:ln>
          <a:noFill/>
        </a:ln>
        <a:effectLst/>
      </dsp:spPr>
      <dsp:style>
        <a:lnRef idx="0">
          <a:scrgbClr r="0" g="0" b="0"/>
        </a:lnRef>
        <a:fillRef idx="1">
          <a:scrgbClr r="0" g="0" b="0"/>
        </a:fillRef>
        <a:effectRef idx="0">
          <a:scrgbClr r="0" g="0" b="0"/>
        </a:effectRef>
        <a:fontRef idx="minor"/>
      </dsp:style>
    </dsp:sp>
    <dsp:sp modelId="{9E4AC255-16FD-4876-85B6-CC23C407C22B}">
      <dsp:nvSpPr>
        <dsp:cNvPr id="0" name=""/>
        <dsp:cNvSpPr/>
      </dsp:nvSpPr>
      <dsp:spPr>
        <a:xfrm>
          <a:off x="333510" y="3004822"/>
          <a:ext cx="606382" cy="606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5D9744-0E7A-4197-8C91-9CD1C89BADEA}">
      <dsp:nvSpPr>
        <dsp:cNvPr id="0" name=""/>
        <dsp:cNvSpPr/>
      </dsp:nvSpPr>
      <dsp:spPr>
        <a:xfrm>
          <a:off x="1273403" y="2756756"/>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Point 3</a:t>
          </a:r>
        </a:p>
      </dsp:txBody>
      <dsp:txXfrm>
        <a:off x="1273403" y="2756756"/>
        <a:ext cx="9242196" cy="1102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7943B3-70BB-48EA-8E10-2D5230CDB371}">
      <dsp:nvSpPr>
        <dsp:cNvPr id="0" name=""/>
        <dsp:cNvSpPr/>
      </dsp:nvSpPr>
      <dsp:spPr>
        <a:xfrm>
          <a:off x="973190"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5EFE7-BD59-477D-B629-E769581E1246}">
      <dsp:nvSpPr>
        <dsp:cNvPr id="0" name=""/>
        <dsp:cNvSpPr/>
      </dsp:nvSpPr>
      <dsp:spPr>
        <a:xfrm>
          <a:off x="1242597" y="1183106"/>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4BC406-45C6-4DD6-87BA-923756814C16}">
      <dsp:nvSpPr>
        <dsp:cNvPr id="0" name=""/>
        <dsp:cNvSpPr/>
      </dsp:nvSpPr>
      <dsp:spPr>
        <a:xfrm>
          <a:off x="569079"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Consistency</a:t>
          </a:r>
          <a:endParaRPr lang="en-US" sz="2000" kern="1200" dirty="0">
            <a:solidFill>
              <a:schemeClr val="bg1"/>
            </a:solidFill>
          </a:endParaRPr>
        </a:p>
      </dsp:txBody>
      <dsp:txXfrm>
        <a:off x="569079" y="2571588"/>
        <a:ext cx="2072362" cy="720000"/>
      </dsp:txXfrm>
    </dsp:sp>
    <dsp:sp modelId="{7E9FE336-499B-4950-AC05-789CC3A7372E}">
      <dsp:nvSpPr>
        <dsp:cNvPr id="0" name=""/>
        <dsp:cNvSpPr/>
      </dsp:nvSpPr>
      <dsp:spPr>
        <a:xfrm>
          <a:off x="3408216"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DF0A25-6976-4C63-B8D1-F74D3C6FAED5}">
      <dsp:nvSpPr>
        <dsp:cNvPr id="0" name=""/>
        <dsp:cNvSpPr/>
      </dsp:nvSpPr>
      <dsp:spPr>
        <a:xfrm>
          <a:off x="3677623" y="1183106"/>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A74279-D0E7-470E-965D-8EBFDE119886}">
      <dsp:nvSpPr>
        <dsp:cNvPr id="0" name=""/>
        <dsp:cNvSpPr/>
      </dsp:nvSpPr>
      <dsp:spPr>
        <a:xfrm>
          <a:off x="3004105"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Safety</a:t>
          </a:r>
          <a:endParaRPr lang="en-US" sz="2000" kern="1200" dirty="0">
            <a:solidFill>
              <a:schemeClr val="bg1"/>
            </a:solidFill>
          </a:endParaRPr>
        </a:p>
      </dsp:txBody>
      <dsp:txXfrm>
        <a:off x="3004105" y="2571588"/>
        <a:ext cx="2072362" cy="720000"/>
      </dsp:txXfrm>
    </dsp:sp>
    <dsp:sp modelId="{D1D76262-8D25-40A9-B208-1AA6A505149F}">
      <dsp:nvSpPr>
        <dsp:cNvPr id="0" name=""/>
        <dsp:cNvSpPr/>
      </dsp:nvSpPr>
      <dsp:spPr>
        <a:xfrm>
          <a:off x="5843242"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218DA-967B-4B4A-905A-7F8B0D19C308}">
      <dsp:nvSpPr>
        <dsp:cNvPr id="0" name=""/>
        <dsp:cNvSpPr/>
      </dsp:nvSpPr>
      <dsp:spPr>
        <a:xfrm>
          <a:off x="6112649" y="1183106"/>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A7CB6-6104-4A11-8EFC-DE3261ADB3EE}">
      <dsp:nvSpPr>
        <dsp:cNvPr id="0" name=""/>
        <dsp:cNvSpPr/>
      </dsp:nvSpPr>
      <dsp:spPr>
        <a:xfrm>
          <a:off x="5439131"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Sustainability</a:t>
          </a:r>
          <a:endParaRPr lang="en-US" sz="2000" kern="1200" dirty="0">
            <a:solidFill>
              <a:schemeClr val="bg1"/>
            </a:solidFill>
          </a:endParaRPr>
        </a:p>
      </dsp:txBody>
      <dsp:txXfrm>
        <a:off x="5439131" y="2571588"/>
        <a:ext cx="2072362" cy="720000"/>
      </dsp:txXfrm>
    </dsp:sp>
    <dsp:sp modelId="{F04C615E-CEDF-4C17-97D9-98AE94A49AEE}">
      <dsp:nvSpPr>
        <dsp:cNvPr id="0" name=""/>
        <dsp:cNvSpPr/>
      </dsp:nvSpPr>
      <dsp:spPr>
        <a:xfrm>
          <a:off x="8278268" y="913698"/>
          <a:ext cx="1264141" cy="1264141"/>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24C3DA-86D8-4AFD-8E98-60A2F3E58A00}">
      <dsp:nvSpPr>
        <dsp:cNvPr id="0" name=""/>
        <dsp:cNvSpPr/>
      </dsp:nvSpPr>
      <dsp:spPr>
        <a:xfrm>
          <a:off x="8547675" y="1183106"/>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B128A3-A5F5-4813-8BC3-4375C04E0FE5}">
      <dsp:nvSpPr>
        <dsp:cNvPr id="0" name=""/>
        <dsp:cNvSpPr/>
      </dsp:nvSpPr>
      <dsp:spPr>
        <a:xfrm>
          <a:off x="7874157" y="25715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CA" sz="2000" kern="1200" dirty="0">
              <a:solidFill>
                <a:schemeClr val="bg1"/>
              </a:solidFill>
            </a:rPr>
            <a:t>Changing requirements</a:t>
          </a:r>
          <a:endParaRPr lang="en-US" sz="2000" kern="1200" dirty="0">
            <a:solidFill>
              <a:schemeClr val="bg1"/>
            </a:solidFill>
          </a:endParaRPr>
        </a:p>
      </dsp:txBody>
      <dsp:txXfrm>
        <a:off x="7874157" y="25715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FF316-3A48-4E83-B4E8-34EC1D285016}">
      <dsp:nvSpPr>
        <dsp:cNvPr id="0" name=""/>
        <dsp:cNvSpPr/>
      </dsp:nvSpPr>
      <dsp:spPr>
        <a:xfrm>
          <a:off x="0" y="149480"/>
          <a:ext cx="10077210" cy="6552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t>Dependency hell</a:t>
          </a:r>
        </a:p>
      </dsp:txBody>
      <dsp:txXfrm>
        <a:off x="31984" y="181464"/>
        <a:ext cx="10013242" cy="591232"/>
      </dsp:txXfrm>
    </dsp:sp>
    <dsp:sp modelId="{BE6E6964-B456-403B-84E2-92E9D681EC14}">
      <dsp:nvSpPr>
        <dsp:cNvPr id="0" name=""/>
        <dsp:cNvSpPr/>
      </dsp:nvSpPr>
      <dsp:spPr>
        <a:xfrm>
          <a:off x="0" y="902679"/>
          <a:ext cx="10077210" cy="6552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t>A lot of effort to share reusable components: Own CI &amp; tooling</a:t>
          </a:r>
        </a:p>
      </dsp:txBody>
      <dsp:txXfrm>
        <a:off x="31984" y="934663"/>
        <a:ext cx="10013242" cy="591232"/>
      </dsp:txXfrm>
    </dsp:sp>
    <dsp:sp modelId="{6F484550-987C-4472-AD75-FCB2E3144289}">
      <dsp:nvSpPr>
        <dsp:cNvPr id="0" name=""/>
        <dsp:cNvSpPr/>
      </dsp:nvSpPr>
      <dsp:spPr>
        <a:xfrm>
          <a:off x="0" y="1638519"/>
          <a:ext cx="10077210" cy="6552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t>Significant code duplication because painful to share</a:t>
          </a:r>
        </a:p>
      </dsp:txBody>
      <dsp:txXfrm>
        <a:off x="31984" y="1670503"/>
        <a:ext cx="10013242" cy="591232"/>
      </dsp:txXfrm>
    </dsp:sp>
    <dsp:sp modelId="{5562AE7D-62B4-42CE-A80F-3FB1FFD7043D}">
      <dsp:nvSpPr>
        <dsp:cNvPr id="0" name=""/>
        <dsp:cNvSpPr/>
      </dsp:nvSpPr>
      <dsp:spPr>
        <a:xfrm>
          <a:off x="0" y="2374359"/>
          <a:ext cx="10077210" cy="655200"/>
        </a:xfrm>
        <a:prstGeom prst="roundRect">
          <a:avLst/>
        </a:prstGeom>
        <a:solidFill>
          <a:schemeClr val="accent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t>Several PRs for one change: Costly changes</a:t>
          </a:r>
        </a:p>
      </dsp:txBody>
      <dsp:txXfrm>
        <a:off x="31984" y="2406343"/>
        <a:ext cx="10013242" cy="591232"/>
      </dsp:txXfrm>
    </dsp:sp>
    <dsp:sp modelId="{37021CD3-AB8D-42B1-B5DE-322EA8621ABB}">
      <dsp:nvSpPr>
        <dsp:cNvPr id="0" name=""/>
        <dsp:cNvSpPr/>
      </dsp:nvSpPr>
      <dsp:spPr>
        <a:xfrm>
          <a:off x="0" y="3110198"/>
          <a:ext cx="10077210" cy="655200"/>
        </a:xfrm>
        <a:prstGeom prst="roundRect">
          <a:avLst/>
        </a:prstGeom>
        <a:solidFill>
          <a:schemeClr val="accent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t>Every Repo has its own tooling</a:t>
          </a:r>
        </a:p>
      </dsp:txBody>
      <dsp:txXfrm>
        <a:off x="31984" y="3142182"/>
        <a:ext cx="10013242" cy="591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FF316-3A48-4E83-B4E8-34EC1D285016}">
      <dsp:nvSpPr>
        <dsp:cNvPr id="0" name=""/>
        <dsp:cNvSpPr/>
      </dsp:nvSpPr>
      <dsp:spPr>
        <a:xfrm>
          <a:off x="0" y="19720"/>
          <a:ext cx="10077210" cy="7020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Simplified Dependency management</a:t>
          </a:r>
        </a:p>
      </dsp:txBody>
      <dsp:txXfrm>
        <a:off x="34269" y="53989"/>
        <a:ext cx="10008672" cy="633462"/>
      </dsp:txXfrm>
    </dsp:sp>
    <dsp:sp modelId="{D8C18EC6-2F29-42A4-AB3F-A7FB28D7F3B6}">
      <dsp:nvSpPr>
        <dsp:cNvPr id="0" name=""/>
        <dsp:cNvSpPr/>
      </dsp:nvSpPr>
      <dsp:spPr>
        <a:xfrm>
          <a:off x="0" y="826718"/>
          <a:ext cx="10077210" cy="7020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One version policy</a:t>
          </a:r>
        </a:p>
      </dsp:txBody>
      <dsp:txXfrm>
        <a:off x="34269" y="860987"/>
        <a:ext cx="10008672" cy="633462"/>
      </dsp:txXfrm>
    </dsp:sp>
    <dsp:sp modelId="{D31397F3-2E3A-470F-A50E-4783EEA7ACC0}">
      <dsp:nvSpPr>
        <dsp:cNvPr id="0" name=""/>
        <dsp:cNvSpPr/>
      </dsp:nvSpPr>
      <dsp:spPr>
        <a:xfrm>
          <a:off x="0" y="1615118"/>
          <a:ext cx="10077210" cy="702000"/>
        </a:xfrm>
        <a:prstGeom prst="roundRect">
          <a:avLst/>
        </a:prstGeom>
        <a:solidFill>
          <a:schemeClr val="accent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Better collaboration btw teams</a:t>
          </a:r>
        </a:p>
      </dsp:txBody>
      <dsp:txXfrm>
        <a:off x="34269" y="1649387"/>
        <a:ext cx="10008672" cy="633462"/>
      </dsp:txXfrm>
    </dsp:sp>
    <dsp:sp modelId="{6F484550-987C-4472-AD75-FCB2E3144289}">
      <dsp:nvSpPr>
        <dsp:cNvPr id="0" name=""/>
        <dsp:cNvSpPr/>
      </dsp:nvSpPr>
      <dsp:spPr>
        <a:xfrm>
          <a:off x="0" y="2414587"/>
          <a:ext cx="10077210" cy="702000"/>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Atomic commits: 1 PR across projects</a:t>
          </a:r>
        </a:p>
      </dsp:txBody>
      <dsp:txXfrm>
        <a:off x="34269" y="2448856"/>
        <a:ext cx="10008672" cy="633462"/>
      </dsp:txXfrm>
    </dsp:sp>
    <dsp:sp modelId="{37021CD3-AB8D-42B1-B5DE-322EA8621ABB}">
      <dsp:nvSpPr>
        <dsp:cNvPr id="0" name=""/>
        <dsp:cNvSpPr/>
      </dsp:nvSpPr>
      <dsp:spPr>
        <a:xfrm>
          <a:off x="0" y="3191919"/>
          <a:ext cx="10077210" cy="702000"/>
        </a:xfrm>
        <a:prstGeom prst="roundRect">
          <a:avLst/>
        </a:prstGeom>
        <a:solidFill>
          <a:schemeClr val="accent2"/>
        </a:solidFill>
        <a:ln w="127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Same DX across the organization: Tool Consistency</a:t>
          </a:r>
        </a:p>
      </dsp:txBody>
      <dsp:txXfrm>
        <a:off x="34269" y="3226188"/>
        <a:ext cx="10008672" cy="633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224E-15A1-41C3-96B1-AA3420411DCB}">
      <dsp:nvSpPr>
        <dsp:cNvPr id="0" name=""/>
        <dsp:cNvSpPr/>
      </dsp:nvSpPr>
      <dsp:spPr>
        <a:xfrm>
          <a:off x="0" y="471"/>
          <a:ext cx="10515600" cy="110251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52B63-DA3C-479A-850B-8179066AC193}">
      <dsp:nvSpPr>
        <dsp:cNvPr id="0" name=""/>
        <dsp:cNvSpPr/>
      </dsp:nvSpPr>
      <dsp:spPr>
        <a:xfrm>
          <a:off x="333510" y="248536"/>
          <a:ext cx="606382" cy="606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309D728-456F-4746-93A7-FF33C7C2A332}">
      <dsp:nvSpPr>
        <dsp:cNvPr id="0" name=""/>
        <dsp:cNvSpPr/>
      </dsp:nvSpPr>
      <dsp:spPr>
        <a:xfrm>
          <a:off x="1273403" y="471"/>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err="1"/>
            <a:t>Nx</a:t>
          </a:r>
          <a:r>
            <a:rPr lang="en-US" sz="2500" kern="1200" dirty="0"/>
            <a:t> Core </a:t>
          </a:r>
          <a:r>
            <a:rPr lang="en-US" sz="2500" b="1" kern="1200" dirty="0"/>
            <a:t>plugin generators </a:t>
          </a:r>
          <a:r>
            <a:rPr lang="en-US" sz="2500" kern="1200" dirty="0"/>
            <a:t>: </a:t>
          </a:r>
        </a:p>
        <a:p>
          <a:pPr marL="0" lvl="0" indent="0" algn="l" defTabSz="1111250">
            <a:lnSpc>
              <a:spcPct val="100000"/>
            </a:lnSpc>
            <a:spcBef>
              <a:spcPct val="0"/>
            </a:spcBef>
            <a:spcAft>
              <a:spcPct val="35000"/>
            </a:spcAft>
            <a:buNone/>
          </a:pPr>
          <a:r>
            <a:rPr lang="en-US" sz="2500" kern="1200" dirty="0" err="1"/>
            <a:t>nx</a:t>
          </a:r>
          <a:r>
            <a:rPr lang="en-US" sz="2500" kern="1200" dirty="0"/>
            <a:t> g @nrwl/angular:…/Nx Console </a:t>
          </a:r>
        </a:p>
      </dsp:txBody>
      <dsp:txXfrm>
        <a:off x="1273403" y="471"/>
        <a:ext cx="9242196" cy="1102514"/>
      </dsp:txXfrm>
    </dsp:sp>
    <dsp:sp modelId="{8E45AFDF-8186-4569-AAD4-585741B77989}">
      <dsp:nvSpPr>
        <dsp:cNvPr id="0" name=""/>
        <dsp:cNvSpPr/>
      </dsp:nvSpPr>
      <dsp:spPr>
        <a:xfrm>
          <a:off x="0" y="1410818"/>
          <a:ext cx="10515600" cy="1102514"/>
        </a:xfrm>
        <a:prstGeom prst="roundRect">
          <a:avLst>
            <a:gd name="adj" fmla="val 10000"/>
          </a:avLst>
        </a:prstGeom>
        <a:solidFill>
          <a:schemeClr val="accent2">
            <a:hueOff val="1901703"/>
            <a:satOff val="-38256"/>
            <a:lumOff val="-13725"/>
            <a:alphaOff val="0"/>
          </a:schemeClr>
        </a:solidFill>
        <a:ln>
          <a:noFill/>
        </a:ln>
        <a:effectLst/>
      </dsp:spPr>
      <dsp:style>
        <a:lnRef idx="0">
          <a:scrgbClr r="0" g="0" b="0"/>
        </a:lnRef>
        <a:fillRef idx="1">
          <a:scrgbClr r="0" g="0" b="0"/>
        </a:fillRef>
        <a:effectRef idx="0">
          <a:scrgbClr r="0" g="0" b="0"/>
        </a:effectRef>
        <a:fontRef idx="minor"/>
      </dsp:style>
    </dsp:sp>
    <dsp:sp modelId="{8E0DE77A-2B22-47B9-8D82-41AF65E70836}">
      <dsp:nvSpPr>
        <dsp:cNvPr id="0" name=""/>
        <dsp:cNvSpPr/>
      </dsp:nvSpPr>
      <dsp:spPr>
        <a:xfrm>
          <a:off x="333510" y="1626679"/>
          <a:ext cx="606382" cy="606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CBADB54-7CA4-4C7D-99DF-E926425885F8}">
      <dsp:nvSpPr>
        <dsp:cNvPr id="0" name=""/>
        <dsp:cNvSpPr/>
      </dsp:nvSpPr>
      <dsp:spPr>
        <a:xfrm>
          <a:off x="1273403" y="1378613"/>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Update generators: upgrade the workspace</a:t>
          </a:r>
        </a:p>
      </dsp:txBody>
      <dsp:txXfrm>
        <a:off x="1273403" y="1378613"/>
        <a:ext cx="9242196" cy="1102514"/>
      </dsp:txXfrm>
    </dsp:sp>
    <dsp:sp modelId="{302880A2-7989-448C-ACA9-42ACFD33B122}">
      <dsp:nvSpPr>
        <dsp:cNvPr id="0" name=""/>
        <dsp:cNvSpPr/>
      </dsp:nvSpPr>
      <dsp:spPr>
        <a:xfrm>
          <a:off x="0" y="2756756"/>
          <a:ext cx="10515600" cy="1102514"/>
        </a:xfrm>
        <a:prstGeom prst="roundRect">
          <a:avLst>
            <a:gd name="adj" fmla="val 10000"/>
          </a:avLst>
        </a:prstGeom>
        <a:solidFill>
          <a:schemeClr val="accent2">
            <a:hueOff val="3803405"/>
            <a:satOff val="-76511"/>
            <a:lumOff val="-27451"/>
            <a:alphaOff val="0"/>
          </a:schemeClr>
        </a:solidFill>
        <a:ln>
          <a:noFill/>
        </a:ln>
        <a:effectLst/>
      </dsp:spPr>
      <dsp:style>
        <a:lnRef idx="0">
          <a:scrgbClr r="0" g="0" b="0"/>
        </a:lnRef>
        <a:fillRef idx="1">
          <a:scrgbClr r="0" g="0" b="0"/>
        </a:fillRef>
        <a:effectRef idx="0">
          <a:scrgbClr r="0" g="0" b="0"/>
        </a:effectRef>
        <a:fontRef idx="minor"/>
      </dsp:style>
    </dsp:sp>
    <dsp:sp modelId="{9E4AC255-16FD-4876-85B6-CC23C407C22B}">
      <dsp:nvSpPr>
        <dsp:cNvPr id="0" name=""/>
        <dsp:cNvSpPr/>
      </dsp:nvSpPr>
      <dsp:spPr>
        <a:xfrm>
          <a:off x="333510" y="3004822"/>
          <a:ext cx="606382" cy="60638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65D9744-0E7A-4197-8C91-9CD1C89BADEA}">
      <dsp:nvSpPr>
        <dsp:cNvPr id="0" name=""/>
        <dsp:cNvSpPr/>
      </dsp:nvSpPr>
      <dsp:spPr>
        <a:xfrm>
          <a:off x="1273403" y="2756756"/>
          <a:ext cx="9242196" cy="1102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683" tIns="116683" rIns="116683" bIns="116683" numCol="1" spcCol="1270" anchor="ctr" anchorCtr="0">
          <a:noAutofit/>
        </a:bodyPr>
        <a:lstStyle/>
        <a:p>
          <a:pPr marL="0" lvl="0" indent="0" algn="l" defTabSz="1111250">
            <a:lnSpc>
              <a:spcPct val="100000"/>
            </a:lnSpc>
            <a:spcBef>
              <a:spcPct val="0"/>
            </a:spcBef>
            <a:spcAft>
              <a:spcPct val="35000"/>
            </a:spcAft>
            <a:buNone/>
          </a:pPr>
          <a:r>
            <a:rPr lang="en-US" sz="2500" kern="1200" dirty="0"/>
            <a:t>Workspace generators: generate components, libraries, </a:t>
          </a:r>
          <a:r>
            <a:rPr lang="en-US" sz="2500" kern="1200" dirty="0" err="1"/>
            <a:t>etc</a:t>
          </a:r>
          <a:r>
            <a:rPr lang="en-US" sz="2500" kern="1200" dirty="0"/>
            <a:t>	</a:t>
          </a:r>
        </a:p>
      </dsp:txBody>
      <dsp:txXfrm>
        <a:off x="1273403" y="2756756"/>
        <a:ext cx="9242196" cy="11025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9/16/2022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 have the context, let’s get started…</a:t>
            </a:r>
          </a:p>
        </p:txBody>
      </p:sp>
      <p:sp>
        <p:nvSpPr>
          <p:cNvPr id="4" name="Slide Number Placeholder 3"/>
          <p:cNvSpPr>
            <a:spLocks noGrp="1"/>
          </p:cNvSpPr>
          <p:nvPr>
            <p:ph type="sldNum" sz="quarter" idx="5"/>
          </p:nvPr>
        </p:nvSpPr>
        <p:spPr/>
        <p:txBody>
          <a:bodyPr/>
          <a:lstStyle/>
          <a:p>
            <a:fld id="{D40C6A29-4676-420C-BBE3-ACC2B80F64D4}" type="slidenum">
              <a:rPr lang="en-US" smtClean="0"/>
              <a:t>3</a:t>
            </a:fld>
            <a:endParaRPr lang="en-US" dirty="0"/>
          </a:p>
        </p:txBody>
      </p:sp>
    </p:spTree>
    <p:extLst>
      <p:ext uri="{BB962C8B-B14F-4D97-AF65-F5344CB8AC3E}">
        <p14:creationId xmlns:p14="http://schemas.microsoft.com/office/powerpoint/2010/main" val="198033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More on the supporting documentation. The take away, they play nice together!</a:t>
            </a:r>
          </a:p>
        </p:txBody>
      </p:sp>
      <p:sp>
        <p:nvSpPr>
          <p:cNvPr id="4" name="Slide Number Placeholder 3"/>
          <p:cNvSpPr>
            <a:spLocks noGrp="1"/>
          </p:cNvSpPr>
          <p:nvPr>
            <p:ph type="sldNum" sz="quarter" idx="5"/>
          </p:nvPr>
        </p:nvSpPr>
        <p:spPr/>
        <p:txBody>
          <a:bodyPr/>
          <a:lstStyle/>
          <a:p>
            <a:fld id="{D40C6A29-4676-420C-BBE3-ACC2B80F64D4}" type="slidenum">
              <a:rPr lang="en-US" smtClean="0"/>
              <a:t>20</a:t>
            </a:fld>
            <a:endParaRPr lang="en-US" dirty="0"/>
          </a:p>
        </p:txBody>
      </p:sp>
    </p:spTree>
    <p:extLst>
      <p:ext uri="{BB962C8B-B14F-4D97-AF65-F5344CB8AC3E}">
        <p14:creationId xmlns:p14="http://schemas.microsoft.com/office/powerpoint/2010/main" val="3684237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21</a:t>
            </a:fld>
            <a:endParaRPr lang="en-US" dirty="0"/>
          </a:p>
        </p:txBody>
      </p:sp>
    </p:spTree>
    <p:extLst>
      <p:ext uri="{BB962C8B-B14F-4D97-AF65-F5344CB8AC3E}">
        <p14:creationId xmlns:p14="http://schemas.microsoft.com/office/powerpoint/2010/main" val="3424656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a:t>
            </a:r>
            <a:r>
              <a:rPr lang="en-CA" b="0" i="0" dirty="0">
                <a:solidFill>
                  <a:srgbClr val="374151"/>
                </a:solidFill>
                <a:effectLst/>
                <a:latin typeface="ui-sans-serif"/>
              </a:rPr>
              <a:t>Monorepo-style development only works if we rebuild, retest, and </a:t>
            </a:r>
            <a:r>
              <a:rPr lang="en-CA" b="0" i="0" dirty="0" err="1">
                <a:solidFill>
                  <a:srgbClr val="374151"/>
                </a:solidFill>
                <a:effectLst/>
                <a:latin typeface="ui-sans-serif"/>
              </a:rPr>
              <a:t>relint</a:t>
            </a:r>
            <a:r>
              <a:rPr lang="en-CA" b="0" i="0" dirty="0">
                <a:solidFill>
                  <a:srgbClr val="374151"/>
                </a:solidFill>
                <a:effectLst/>
                <a:latin typeface="ui-sans-serif"/>
              </a:rPr>
              <a:t> only the projects that can be affected by our changes. If we instead retest everything, we will get the </a:t>
            </a:r>
            <a:r>
              <a:rPr lang="en-CA" b="0" i="0" dirty="0" err="1">
                <a:solidFill>
                  <a:srgbClr val="374151"/>
                </a:solidFill>
                <a:effectLst/>
                <a:latin typeface="ui-sans-serif"/>
              </a:rPr>
              <a:t>the</a:t>
            </a:r>
            <a:r>
              <a:rPr lang="en-CA" b="0" i="0" dirty="0">
                <a:solidFill>
                  <a:srgbClr val="374151"/>
                </a:solidFill>
                <a:effectLst/>
                <a:latin typeface="ui-sans-serif"/>
              </a:rPr>
              <a:t> following problems</a:t>
            </a:r>
          </a:p>
          <a:p>
            <a:r>
              <a:rPr lang="en-CA" b="0" i="0" dirty="0">
                <a:solidFill>
                  <a:srgbClr val="374151"/>
                </a:solidFill>
                <a:effectLst/>
                <a:latin typeface="ui-sans-serif"/>
              </a:rPr>
              <a:t>The time it takes to run the CI checks should be proportional to the impact of the change, not the size of the repo.</a:t>
            </a:r>
          </a:p>
          <a:p>
            <a:r>
              <a:rPr lang="en-CA" b="0" i="0" dirty="0">
                <a:solidFill>
                  <a:srgbClr val="374151"/>
                </a:solidFill>
                <a:effectLst/>
                <a:latin typeface="ui-sans-serif"/>
              </a:rPr>
              <a:t>We should utilize </a:t>
            </a:r>
            <a:r>
              <a:rPr lang="en-CA" dirty="0"/>
              <a:t>affected:*</a:t>
            </a:r>
            <a:r>
              <a:rPr lang="en-CA" b="0" i="0" dirty="0">
                <a:solidFill>
                  <a:srgbClr val="374151"/>
                </a:solidFill>
                <a:effectLst/>
                <a:latin typeface="ui-sans-serif"/>
              </a:rPr>
              <a:t> commands to build and test projects</a:t>
            </a:r>
          </a:p>
          <a:p>
            <a:r>
              <a:rPr lang="en-CA" b="0" i="0" dirty="0">
                <a:solidFill>
                  <a:srgbClr val="374151"/>
                </a:solidFill>
                <a:effectLst/>
                <a:latin typeface="ui-sans-serif"/>
              </a:rPr>
              <a:t>2- have a single main branch (say </a:t>
            </a:r>
            <a:r>
              <a:rPr lang="en-CA" dirty="0"/>
              <a:t>main</a:t>
            </a:r>
            <a:r>
              <a:rPr lang="en-CA" b="0" i="0" dirty="0">
                <a:solidFill>
                  <a:srgbClr val="374151"/>
                </a:solidFill>
                <a:effectLst/>
                <a:latin typeface="ui-sans-serif"/>
              </a:rPr>
              <a:t>) where every team submits their code. And they do it as soon as possible.</a:t>
            </a:r>
          </a:p>
          <a:p>
            <a:endParaRPr lang="en-CA" b="0" i="0" dirty="0">
              <a:solidFill>
                <a:srgbClr val="374151"/>
              </a:solidFill>
              <a:effectLst/>
              <a:latin typeface="ui-sans-serif"/>
            </a:endParaRPr>
          </a:p>
          <a:p>
            <a:r>
              <a:rPr lang="en-CA" b="0" i="0" dirty="0">
                <a:solidFill>
                  <a:srgbClr val="374151"/>
                </a:solidFill>
                <a:effectLst/>
                <a:latin typeface="ui-sans-serif"/>
              </a:rPr>
              <a:t>This is anyway a good practice, we will be promoting a trunk-based branching strategy.</a:t>
            </a:r>
          </a:p>
          <a:p>
            <a:r>
              <a:rPr lang="en-CA" b="0" i="0" dirty="0">
                <a:solidFill>
                  <a:srgbClr val="374151"/>
                </a:solidFill>
                <a:effectLst/>
                <a:latin typeface="ui-sans-serif"/>
              </a:rPr>
              <a:t>Reasons for </a:t>
            </a:r>
          </a:p>
          <a:p>
            <a:r>
              <a:rPr lang="en-CA" b="0" i="0" dirty="0" err="1">
                <a:solidFill>
                  <a:srgbClr val="374151"/>
                </a:solidFill>
                <a:effectLst/>
                <a:latin typeface="ui-sans-serif"/>
              </a:rPr>
              <a:t>Comparaison</a:t>
            </a:r>
            <a:r>
              <a:rPr lang="en-CA" b="0" i="0" dirty="0">
                <a:solidFill>
                  <a:srgbClr val="374151"/>
                </a:solidFill>
                <a:effectLst/>
                <a:latin typeface="ui-sans-serif"/>
              </a:rPr>
              <a:t>: Trunk branch vs development branch vs feature branch</a:t>
            </a:r>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22</a:t>
            </a:fld>
            <a:endParaRPr lang="en-US" dirty="0"/>
          </a:p>
        </p:txBody>
      </p:sp>
    </p:spTree>
    <p:extLst>
      <p:ext uri="{BB962C8B-B14F-4D97-AF65-F5344CB8AC3E}">
        <p14:creationId xmlns:p14="http://schemas.microsoft.com/office/powerpoint/2010/main" val="129050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r>
              <a:rPr lang="en-CA" b="1" dirty="0"/>
              <a:t>Code sharing**: </a:t>
            </a:r>
            <a:r>
              <a:rPr lang="en-CA" dirty="0"/>
              <a:t>Facilitates sharing of discrete pieces source code. Sharing could be done in different ways. For example, </a:t>
            </a:r>
            <a:r>
              <a:rPr lang="en-CA" dirty="0" err="1"/>
              <a:t>Nx</a:t>
            </a:r>
            <a:r>
              <a:rPr lang="en-CA" dirty="0"/>
              <a:t> allow any folder of files to be marked as a project and can be shared. </a:t>
            </a:r>
            <a:r>
              <a:rPr lang="en-CA" dirty="0" err="1"/>
              <a:t>Nx</a:t>
            </a:r>
            <a:r>
              <a:rPr lang="en-CA" dirty="0"/>
              <a:t> plugins help configure </a:t>
            </a:r>
            <a:r>
              <a:rPr lang="en-CA" dirty="0" err="1"/>
              <a:t>WebPack</a:t>
            </a:r>
            <a:r>
              <a:rPr lang="en-CA" dirty="0"/>
              <a:t>, Rollup, TypeScript and other tools to enable sharing without hurting dev ergonomics. In the other hand </a:t>
            </a:r>
            <a:r>
              <a:rPr lang="en-CA" dirty="0" err="1"/>
              <a:t>Lerna</a:t>
            </a:r>
            <a:r>
              <a:rPr lang="en-CA" dirty="0"/>
              <a:t> supports it only by sharing </a:t>
            </a:r>
            <a:r>
              <a:rPr lang="en-CA" dirty="0" err="1"/>
              <a:t>npm</a:t>
            </a:r>
            <a:r>
              <a:rPr lang="en-CA" dirty="0"/>
              <a:t> packages.</a:t>
            </a:r>
          </a:p>
          <a:p>
            <a:endParaRPr lang="en-CA" dirty="0"/>
          </a:p>
          <a:p>
            <a:r>
              <a:rPr lang="en-CA" dirty="0"/>
              <a:t>- **</a:t>
            </a:r>
            <a:r>
              <a:rPr lang="en-CA" b="1" dirty="0"/>
              <a:t>Consistent Tooling</a:t>
            </a:r>
            <a:r>
              <a:rPr lang="en-CA" dirty="0"/>
              <a:t>**:</a:t>
            </a:r>
          </a:p>
          <a:p>
            <a:r>
              <a:rPr lang="en-CA" dirty="0"/>
              <a:t>The tool helps you get a consistent experience regardless of what you use to develop your projects: different JavaScript frameworks, Go, Rust, Java, etc.</a:t>
            </a:r>
          </a:p>
          <a:p>
            <a:r>
              <a:rPr lang="en-CA" dirty="0"/>
              <a:t>In other words, the tool treats different technologies the same way.</a:t>
            </a:r>
          </a:p>
          <a:p>
            <a:r>
              <a:rPr lang="en-CA" dirty="0"/>
              <a:t>- **</a:t>
            </a:r>
            <a:r>
              <a:rPr lang="en-CA" b="1" dirty="0"/>
              <a:t>Code generation</a:t>
            </a:r>
            <a:r>
              <a:rPr lang="en-CA" dirty="0"/>
              <a:t>**: Native support for generating code.</a:t>
            </a:r>
          </a:p>
          <a:p>
            <a:r>
              <a:rPr lang="en-CA" dirty="0"/>
              <a:t>- **</a:t>
            </a:r>
            <a:r>
              <a:rPr lang="en-CA" b="1" dirty="0"/>
              <a:t>Project constraints and visibility</a:t>
            </a:r>
            <a:r>
              <a:rPr lang="en-CA" dirty="0"/>
              <a:t>**:</a:t>
            </a:r>
          </a:p>
          <a:p>
            <a:r>
              <a:rPr lang="en-CA" dirty="0"/>
              <a:t>Supports definition of rules to constrain dependency relationships within the repo. For instance, developers can mark some projects as private to their team so no one else can depend on them. Developers can also mark projects based on the technology used (e.g., React or Nest.js) and make sure that backend projects don't import frontend ones.</a:t>
            </a:r>
          </a:p>
        </p:txBody>
      </p:sp>
      <p:sp>
        <p:nvSpPr>
          <p:cNvPr id="4" name="Slide Number Placeholder 3"/>
          <p:cNvSpPr>
            <a:spLocks noGrp="1"/>
          </p:cNvSpPr>
          <p:nvPr>
            <p:ph type="sldNum" sz="quarter" idx="5"/>
          </p:nvPr>
        </p:nvSpPr>
        <p:spPr/>
        <p:txBody>
          <a:bodyPr/>
          <a:lstStyle/>
          <a:p>
            <a:fld id="{D40C6A29-4676-420C-BBE3-ACC2B80F64D4}" type="slidenum">
              <a:rPr lang="en-US" smtClean="0"/>
              <a:t>23</a:t>
            </a:fld>
            <a:endParaRPr lang="en-US" dirty="0"/>
          </a:p>
        </p:txBody>
      </p:sp>
    </p:spTree>
    <p:extLst>
      <p:ext uri="{BB962C8B-B14F-4D97-AF65-F5344CB8AC3E}">
        <p14:creationId xmlns:p14="http://schemas.microsoft.com/office/powerpoint/2010/main" val="3034930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Detecting affected projects/</a:t>
            </a:r>
            <a:r>
              <a:rPr lang="en-CA" dirty="0" err="1"/>
              <a:t>packages:Determine</a:t>
            </a:r>
            <a:r>
              <a:rPr lang="en-CA" dirty="0"/>
              <a:t> what might be affected by a change, to run only build/test affected projects.</a:t>
            </a:r>
          </a:p>
        </p:txBody>
      </p:sp>
      <p:sp>
        <p:nvSpPr>
          <p:cNvPr id="4" name="Slide Number Placeholder 3"/>
          <p:cNvSpPr>
            <a:spLocks noGrp="1"/>
          </p:cNvSpPr>
          <p:nvPr>
            <p:ph type="sldNum" sz="quarter" idx="5"/>
          </p:nvPr>
        </p:nvSpPr>
        <p:spPr/>
        <p:txBody>
          <a:bodyPr/>
          <a:lstStyle/>
          <a:p>
            <a:fld id="{D40C6A29-4676-420C-BBE3-ACC2B80F64D4}" type="slidenum">
              <a:rPr lang="en-US" smtClean="0"/>
              <a:t>24</a:t>
            </a:fld>
            <a:endParaRPr lang="en-US" dirty="0"/>
          </a:p>
        </p:txBody>
      </p:sp>
    </p:spTree>
    <p:extLst>
      <p:ext uri="{BB962C8B-B14F-4D97-AF65-F5344CB8AC3E}">
        <p14:creationId xmlns:p14="http://schemas.microsoft.com/office/powerpoint/2010/main" val="885554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err="1">
                <a:solidFill>
                  <a:srgbClr val="374151"/>
                </a:solidFill>
                <a:effectLst/>
                <a:latin typeface="ui-sans-serif"/>
              </a:rPr>
              <a:t>Nx</a:t>
            </a:r>
            <a:r>
              <a:rPr lang="en-CA" b="0" i="0" dirty="0">
                <a:solidFill>
                  <a:srgbClr val="374151"/>
                </a:solidFill>
                <a:effectLst/>
                <a:latin typeface="ui-sans-serif"/>
              </a:rPr>
              <a:t> plugins are </a:t>
            </a:r>
            <a:r>
              <a:rPr lang="en-CA" b="0" i="0" dirty="0" err="1">
                <a:solidFill>
                  <a:srgbClr val="374151"/>
                </a:solidFill>
                <a:effectLst/>
                <a:latin typeface="ui-sans-serif"/>
              </a:rPr>
              <a:t>npm</a:t>
            </a:r>
            <a:r>
              <a:rPr lang="en-CA" b="0" i="0" dirty="0">
                <a:solidFill>
                  <a:srgbClr val="374151"/>
                </a:solidFill>
                <a:effectLst/>
                <a:latin typeface="ui-sans-serif"/>
              </a:rPr>
              <a:t> packages that contain </a:t>
            </a:r>
            <a:r>
              <a:rPr lang="en-CA" b="1" i="0" dirty="0">
                <a:solidFill>
                  <a:srgbClr val="374151"/>
                </a:solidFill>
                <a:effectLst/>
                <a:latin typeface="ui-sans-serif"/>
              </a:rPr>
              <a:t>generators</a:t>
            </a:r>
            <a:r>
              <a:rPr lang="en-CA" b="0" i="0" dirty="0">
                <a:solidFill>
                  <a:srgbClr val="374151"/>
                </a:solidFill>
                <a:effectLst/>
                <a:latin typeface="ui-sans-serif"/>
              </a:rPr>
              <a:t> and </a:t>
            </a:r>
            <a:r>
              <a:rPr lang="en-CA" b="1" i="0" dirty="0">
                <a:solidFill>
                  <a:srgbClr val="374151"/>
                </a:solidFill>
                <a:effectLst/>
                <a:latin typeface="ui-sans-serif"/>
              </a:rPr>
              <a:t>executors</a:t>
            </a:r>
            <a:r>
              <a:rPr lang="en-CA" b="0" i="0" dirty="0">
                <a:solidFill>
                  <a:srgbClr val="374151"/>
                </a:solidFill>
                <a:effectLst/>
                <a:latin typeface="ui-sans-serif"/>
              </a:rPr>
              <a:t> to extend a </a:t>
            </a:r>
            <a:r>
              <a:rPr lang="en-CA" b="1" i="0" dirty="0" err="1">
                <a:solidFill>
                  <a:srgbClr val="374151"/>
                </a:solidFill>
                <a:effectLst/>
                <a:latin typeface="ui-sans-serif"/>
              </a:rPr>
              <a:t>Nx</a:t>
            </a:r>
            <a:r>
              <a:rPr lang="en-CA" b="1" i="0" dirty="0">
                <a:solidFill>
                  <a:srgbClr val="374151"/>
                </a:solidFill>
                <a:effectLst/>
                <a:latin typeface="ui-sans-serif"/>
              </a:rPr>
              <a:t> workspace</a:t>
            </a:r>
            <a:r>
              <a:rPr lang="en-CA" b="0" i="0" dirty="0">
                <a:solidFill>
                  <a:srgbClr val="374151"/>
                </a:solidFill>
                <a:effectLst/>
                <a:latin typeface="ui-sans-serif"/>
              </a:rPr>
              <a:t>. </a:t>
            </a:r>
          </a:p>
          <a:p>
            <a:r>
              <a:rPr lang="en-CA" b="0" i="0" dirty="0">
                <a:solidFill>
                  <a:srgbClr val="374151"/>
                </a:solidFill>
                <a:effectLst/>
                <a:latin typeface="ui-sans-serif"/>
              </a:rPr>
              <a:t>Simply put, </a:t>
            </a:r>
            <a:r>
              <a:rPr lang="en-CA" b="1" i="0" dirty="0">
                <a:solidFill>
                  <a:srgbClr val="374151"/>
                </a:solidFill>
                <a:effectLst/>
                <a:latin typeface="ui-sans-serif"/>
              </a:rPr>
              <a:t>Generators</a:t>
            </a:r>
            <a:r>
              <a:rPr lang="en-CA" b="0" i="0" dirty="0">
                <a:solidFill>
                  <a:srgbClr val="374151"/>
                </a:solidFill>
                <a:effectLst/>
                <a:latin typeface="ui-sans-serif"/>
              </a:rPr>
              <a:t> are blueprints to create new files from templates, and </a:t>
            </a:r>
            <a:r>
              <a:rPr lang="en-CA" b="1" i="0" dirty="0">
                <a:solidFill>
                  <a:srgbClr val="374151"/>
                </a:solidFill>
                <a:effectLst/>
                <a:latin typeface="ui-sans-serif"/>
              </a:rPr>
              <a:t>executors</a:t>
            </a:r>
            <a:r>
              <a:rPr lang="en-CA" b="0" i="0" dirty="0">
                <a:solidFill>
                  <a:srgbClr val="374151"/>
                </a:solidFill>
                <a:effectLst/>
                <a:latin typeface="ui-sans-serif"/>
              </a:rPr>
              <a:t> run those files. These plugins also update the </a:t>
            </a:r>
            <a:r>
              <a:rPr lang="en-CA" dirty="0" err="1"/>
              <a:t>nx.json</a:t>
            </a:r>
            <a:r>
              <a:rPr lang="en-CA" b="0" i="0" dirty="0">
                <a:solidFill>
                  <a:srgbClr val="374151"/>
                </a:solidFill>
                <a:effectLst/>
                <a:latin typeface="ui-sans-serif"/>
              </a:rPr>
              <a:t> when generating new libs or apps.</a:t>
            </a:r>
            <a:endParaRPr lang="en-CA" dirty="0"/>
          </a:p>
          <a:p>
            <a:r>
              <a:rPr lang="en-CA" b="0" i="1" dirty="0">
                <a:solidFill>
                  <a:srgbClr val="111827"/>
                </a:solidFill>
                <a:effectLst/>
                <a:latin typeface="ui-sans-serif"/>
              </a:rPr>
              <a:t>Plugins are written using </a:t>
            </a:r>
            <a:r>
              <a:rPr lang="en-CA" b="1" i="1" dirty="0" err="1">
                <a:solidFill>
                  <a:srgbClr val="111827"/>
                </a:solidFill>
                <a:effectLst/>
                <a:latin typeface="ui-sans-serif"/>
              </a:rPr>
              <a:t>Nx</a:t>
            </a:r>
            <a:r>
              <a:rPr lang="en-CA" b="1" i="1" dirty="0">
                <a:solidFill>
                  <a:srgbClr val="111827"/>
                </a:solidFill>
                <a:effectLst/>
                <a:latin typeface="ui-sans-serif"/>
              </a:rPr>
              <a:t> Devkit</a:t>
            </a:r>
            <a:endParaRPr lang="en-CA" b="1" dirty="0"/>
          </a:p>
          <a:p>
            <a:endParaRPr lang="en-CA" dirty="0"/>
          </a:p>
          <a:p>
            <a:r>
              <a:rPr lang="en-CA" dirty="0"/>
              <a:t>Generators</a:t>
            </a:r>
            <a:r>
              <a:rPr lang="en-CA" b="0" i="0" dirty="0">
                <a:solidFill>
                  <a:srgbClr val="374151"/>
                </a:solidFill>
                <a:effectLst/>
                <a:latin typeface="ui-sans-serif"/>
              </a:rPr>
              <a:t> help you standardize the generation of components, features, libraries in a consistent, and predictable manner.</a:t>
            </a:r>
          </a:p>
          <a:p>
            <a:endParaRPr lang="en-CA" b="0" i="0" dirty="0">
              <a:solidFill>
                <a:srgbClr val="374151"/>
              </a:solidFill>
              <a:effectLst/>
              <a:latin typeface="ui-sans-serif"/>
            </a:endParaRP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32</a:t>
            </a:fld>
            <a:endParaRPr lang="en-US" dirty="0"/>
          </a:p>
        </p:txBody>
      </p:sp>
    </p:spTree>
    <p:extLst>
      <p:ext uri="{BB962C8B-B14F-4D97-AF65-F5344CB8AC3E}">
        <p14:creationId xmlns:p14="http://schemas.microsoft.com/office/powerpoint/2010/main" val="758470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Generators:</a:t>
            </a:r>
          </a:p>
          <a:p>
            <a:r>
              <a:rPr lang="en-CA" dirty="0"/>
              <a:t>Generate apps or components</a:t>
            </a:r>
          </a:p>
        </p:txBody>
      </p:sp>
      <p:sp>
        <p:nvSpPr>
          <p:cNvPr id="4" name="Slide Number Placeholder 3"/>
          <p:cNvSpPr>
            <a:spLocks noGrp="1"/>
          </p:cNvSpPr>
          <p:nvPr>
            <p:ph type="sldNum" sz="quarter" idx="5"/>
          </p:nvPr>
        </p:nvSpPr>
        <p:spPr/>
        <p:txBody>
          <a:bodyPr/>
          <a:lstStyle/>
          <a:p>
            <a:fld id="{D40C6A29-4676-420C-BBE3-ACC2B80F64D4}" type="slidenum">
              <a:rPr lang="en-US" smtClean="0"/>
              <a:t>33</a:t>
            </a:fld>
            <a:endParaRPr lang="en-US" dirty="0"/>
          </a:p>
        </p:txBody>
      </p:sp>
    </p:spTree>
    <p:extLst>
      <p:ext uri="{BB962C8B-B14F-4D97-AF65-F5344CB8AC3E}">
        <p14:creationId xmlns:p14="http://schemas.microsoft.com/office/powerpoint/2010/main" val="70270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35</a:t>
            </a:fld>
            <a:endParaRPr lang="en-US" dirty="0"/>
          </a:p>
        </p:txBody>
      </p:sp>
    </p:spTree>
    <p:extLst>
      <p:ext uri="{BB962C8B-B14F-4D97-AF65-F5344CB8AC3E}">
        <p14:creationId xmlns:p14="http://schemas.microsoft.com/office/powerpoint/2010/main" val="2441281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38</a:t>
            </a:fld>
            <a:endParaRPr lang="en-US" dirty="0"/>
          </a:p>
        </p:txBody>
      </p:sp>
    </p:spTree>
    <p:extLst>
      <p:ext uri="{BB962C8B-B14F-4D97-AF65-F5344CB8AC3E}">
        <p14:creationId xmlns:p14="http://schemas.microsoft.com/office/powerpoint/2010/main" val="900296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3"/>
          <p:cNvSpPr>
            <a:spLocks noGrp="1" noRot="1" noChangeAspect="1" noTextEdit="1"/>
          </p:cNvSpPr>
          <p:nvPr>
            <p:ph type="sldImg"/>
          </p:nvPr>
        </p:nvSpPr>
        <p:spPr>
          <a:ln/>
        </p:spPr>
      </p:sp>
      <p:sp>
        <p:nvSpPr>
          <p:cNvPr id="45059" name="Notes Placeholder 4"/>
          <p:cNvSpPr>
            <a:spLocks noGrp="1"/>
          </p:cNvSpPr>
          <p:nvPr>
            <p:ph type="body" idx="1"/>
          </p:nvPr>
        </p:nvSpPr>
        <p:spPr>
          <a:noFill/>
          <a:extLst>
            <a:ext uri="{909E8E84-426E-40DD-AFC4-6F175D3DCCD1}">
              <a14:hiddenFill xmlns:a14="http://schemas.microsoft.com/office/drawing/2010/main">
                <a:solidFill>
                  <a:srgbClr val="FFFFCC"/>
                </a:solidFill>
              </a14:hiddenFill>
            </a:ext>
          </a:extLst>
        </p:spPr>
        <p:txBody>
          <a:bodyPr/>
          <a:lstStyle/>
          <a:p>
            <a:pPr eaLnBrk="1" hangingPunct="1"/>
            <a:endParaRPr lang="fr-FR" altLang="fr-FR" dirty="0">
              <a:latin typeface="Arial" pitchFamily="34" charset="0"/>
            </a:endParaRPr>
          </a:p>
        </p:txBody>
      </p:sp>
      <p:sp>
        <p:nvSpPr>
          <p:cNvPr id="2" name="Footer Placeholder 1">
            <a:extLst>
              <a:ext uri="{FF2B5EF4-FFF2-40B4-BE49-F238E27FC236}">
                <a16:creationId xmlns:a16="http://schemas.microsoft.com/office/drawing/2014/main" id="{5C268D89-CDBF-4B2E-BE58-3503942A986E}"/>
              </a:ext>
            </a:extLst>
          </p:cNvPr>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9464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will cover these areas</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5</a:t>
            </a:fld>
            <a:endParaRPr lang="en-US" dirty="0"/>
          </a:p>
        </p:txBody>
      </p:sp>
    </p:spTree>
    <p:extLst>
      <p:ext uri="{BB962C8B-B14F-4D97-AF65-F5344CB8AC3E}">
        <p14:creationId xmlns:p14="http://schemas.microsoft.com/office/powerpoint/2010/main" val="406378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CA" dirty="0"/>
              <a:t>While small projects or apps do not require a deep thinking on how to organize code due to their simplistic nature, enterprise or large projects have more serious concerns that requires a deep understanding because of the huge impact that may have.</a:t>
            </a:r>
          </a:p>
          <a:p>
            <a:pPr marL="171450" indent="-171450">
              <a:buFontTx/>
              <a:buChar char="-"/>
            </a:pPr>
            <a:r>
              <a:rPr lang="en-CA" dirty="0"/>
              <a:t>Small teams can manage somehow the complexity of small projects. Large teams require more tools and a shift in thinking.</a:t>
            </a:r>
          </a:p>
          <a:p>
            <a:pPr marL="171450" indent="-171450">
              <a:buFontTx/>
              <a:buChar char="-"/>
            </a:pPr>
            <a:r>
              <a:rPr lang="en-CA" dirty="0"/>
              <a:t>T1-</a:t>
            </a:r>
            <a:r>
              <a:rPr lang="en-CA" b="1" dirty="0"/>
              <a:t>**Consistency**</a:t>
            </a:r>
            <a:r>
              <a:rPr lang="en-CA" dirty="0"/>
              <a:t> — how do we make sure that everyone in the organization follows the same best practices for structuring and writing code?</a:t>
            </a:r>
          </a:p>
          <a:p>
            <a:pPr marL="0" indent="0">
              <a:buFontTx/>
              <a:buNone/>
            </a:pPr>
            <a:r>
              <a:rPr lang="en-CA" dirty="0"/>
              <a:t>	coding best practices</a:t>
            </a:r>
          </a:p>
          <a:p>
            <a:pPr marL="0" indent="0">
              <a:buFontTx/>
              <a:buNone/>
            </a:pPr>
            <a:r>
              <a:rPr lang="en-CA" dirty="0"/>
              <a:t>	application structure</a:t>
            </a:r>
          </a:p>
          <a:p>
            <a:r>
              <a:rPr lang="en-CA" dirty="0"/>
              <a:t>- T2</a:t>
            </a:r>
            <a:r>
              <a:rPr lang="en-CA" b="1" dirty="0"/>
              <a:t>-**Safety**</a:t>
            </a:r>
            <a:r>
              <a:rPr lang="en-CA" dirty="0"/>
              <a:t> — how do we ensure that our code will not be </a:t>
            </a:r>
            <a:r>
              <a:rPr lang="en-CA" b="1" dirty="0"/>
              <a:t>subject to attacks or prone to errors</a:t>
            </a:r>
            <a:r>
              <a:rPr lang="en-CA" dirty="0"/>
              <a:t>?</a:t>
            </a:r>
          </a:p>
          <a:p>
            <a:r>
              <a:rPr lang="en-CA" dirty="0"/>
              <a:t>- T3-</a:t>
            </a:r>
            <a:r>
              <a:rPr lang="en-CA" b="1" dirty="0"/>
              <a:t>**Increased size and complexity**</a:t>
            </a:r>
            <a:r>
              <a:rPr lang="en-CA" dirty="0"/>
              <a:t> — how can we structure our code so that it can grow without sacrificing </a:t>
            </a:r>
            <a:r>
              <a:rPr lang="en-CA" b="1" dirty="0"/>
              <a:t>clarity</a:t>
            </a:r>
            <a:r>
              <a:rPr lang="en-CA" dirty="0"/>
              <a:t> or </a:t>
            </a:r>
            <a:r>
              <a:rPr lang="en-CA" b="1" dirty="0"/>
              <a:t>performance</a:t>
            </a:r>
            <a:r>
              <a:rPr lang="en-CA" dirty="0"/>
              <a:t>?</a:t>
            </a:r>
          </a:p>
          <a:p>
            <a:pPr marL="171450" indent="-171450">
              <a:buFontTx/>
              <a:buChar char="-"/>
            </a:pPr>
            <a:r>
              <a:rPr lang="en-CA" dirty="0"/>
              <a:t>T4-</a:t>
            </a:r>
            <a:r>
              <a:rPr lang="en-CA" b="1" dirty="0"/>
              <a:t>**Changing requirements**</a:t>
            </a:r>
            <a:r>
              <a:rPr lang="en-CA" dirty="0"/>
              <a:t> — how can we keep up with the demands of the business to continually update the application without letting technical debt get out of control?</a:t>
            </a:r>
          </a:p>
          <a:p>
            <a:pPr marL="171450" indent="-171450">
              <a:buFontTx/>
              <a:buChar char="-"/>
            </a:pPr>
            <a:endParaRPr lang="en-CA" dirty="0"/>
          </a:p>
          <a:p>
            <a:pPr marL="171450" indent="-171450">
              <a:buFontTx/>
              <a:buChar char="-"/>
            </a:pPr>
            <a:r>
              <a:rPr lang="en-CA" dirty="0"/>
              <a:t>Here where mono repos shine…</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8</a:t>
            </a:fld>
            <a:endParaRPr lang="en-US" dirty="0"/>
          </a:p>
        </p:txBody>
      </p:sp>
    </p:spTree>
    <p:extLst>
      <p:ext uri="{BB962C8B-B14F-4D97-AF65-F5344CB8AC3E}">
        <p14:creationId xmlns:p14="http://schemas.microsoft.com/office/powerpoint/2010/main" val="4257082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Polyrepos</a:t>
            </a:r>
            <a:r>
              <a:rPr lang="en-CA" dirty="0"/>
              <a:t> promotes team autonomy through isolation. Every repo potentially holds an app or a library.</a:t>
            </a:r>
          </a:p>
          <a:p>
            <a:r>
              <a:rPr lang="en-CA" dirty="0"/>
              <a:t>Dependencies are then shared through published artefacts…. In front-end, this means more NPM packages.</a:t>
            </a:r>
          </a:p>
          <a:p>
            <a:endParaRPr lang="en-CA" dirty="0"/>
          </a:p>
          <a:p>
            <a:r>
              <a:rPr lang="en-CA" dirty="0"/>
              <a:t>Most likely, you have already noticed, one of the major pain points of poly repos for developers: </a:t>
            </a:r>
            <a:r>
              <a:rPr lang="en-CA" b="1" dirty="0"/>
              <a:t>dependency hell!</a:t>
            </a:r>
            <a:r>
              <a:rPr lang="en-CA" dirty="0"/>
              <a:t>.</a:t>
            </a:r>
          </a:p>
          <a:p>
            <a:r>
              <a:rPr lang="en-CA" dirty="0"/>
              <a:t>Collaboration, becomes tedious when trying to upgrade to a newer version. Developers have no visibility on the impact of affected changes to their own repo.  Some drastic solutions are available such as MF. But they also come at cost, this time </a:t>
            </a:r>
            <a:r>
              <a:rPr lang="en-CA" b="1" dirty="0"/>
              <a:t>performance</a:t>
            </a:r>
            <a:r>
              <a:rPr lang="en-CA" dirty="0"/>
              <a:t>.</a:t>
            </a:r>
          </a:p>
          <a:p>
            <a:endParaRPr lang="en-CA" dirty="0"/>
          </a:p>
          <a:p>
            <a:r>
              <a:rPr lang="en-CA" b="1" dirty="0"/>
              <a:t>TRANSITION</a:t>
            </a:r>
            <a:r>
              <a:rPr lang="en-CA" dirty="0"/>
              <a:t>: Let’s have a look at more drawbacks of </a:t>
            </a:r>
            <a:r>
              <a:rPr lang="en-CA" dirty="0" err="1"/>
              <a:t>polyrepos</a:t>
            </a:r>
            <a:r>
              <a:rPr lang="en-CA"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0C6A29-4676-420C-BBE3-ACC2B80F64D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88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**Cumbersome code sharing**: To share code across repositories, you'd likely create a repository for the shared code. Now you have to set up the tooling and CI environment, add committers to the repo, and set up package publishing so other repos can depend on it. To this there will be extra effort on reconciling **Incompatible versions** of third party libraries across repositories.</a:t>
            </a:r>
          </a:p>
          <a:p>
            <a:r>
              <a:rPr lang="en-CA" dirty="0"/>
              <a:t>  </a:t>
            </a:r>
          </a:p>
          <a:p>
            <a:r>
              <a:rPr lang="en-CA" dirty="0"/>
              <a:t>- **Significant code duplication**: No one wants to go through the hassle of setting up a shared repo, so teams just write their own implementations of common services and components in each repo. This **wastes up-front time**, but also increases the **burden of maintenance, security, and quality control** as the components and services change.</a:t>
            </a:r>
          </a:p>
          <a:p>
            <a:endParaRPr lang="en-CA" dirty="0"/>
          </a:p>
          <a:p>
            <a:r>
              <a:rPr lang="en-CA" dirty="0"/>
              <a:t>- **Costly cross-repo changes to shared libraries and consumers**:Consider a critical bug or breaking change in a shared library: the developer needs to set up their environment to apply the changes across multiple repositories with **disconnected revision histories**. Not to speak about the **coordination effort** of versioning and releasing the packages.</a:t>
            </a:r>
          </a:p>
          <a:p>
            <a:endParaRPr lang="en-CA" dirty="0"/>
          </a:p>
          <a:p>
            <a:r>
              <a:rPr lang="en-CA" dirty="0"/>
              <a:t>- **</a:t>
            </a:r>
            <a:r>
              <a:rPr lang="en-CA" dirty="0" err="1"/>
              <a:t>Polyrepo</a:t>
            </a:r>
            <a:r>
              <a:rPr lang="en-CA" dirty="0"/>
              <a:t> Inconsistent tooling**: Each project uses its own set of commands for running tests, building, serving, linting, deploying, and so forth. Inconsistency creates **mental overhead** of remembering which commands to use from project to project.</a:t>
            </a:r>
          </a:p>
          <a:p>
            <a:r>
              <a:rPr lang="en-CA" dirty="0"/>
              <a:t> </a:t>
            </a:r>
          </a:p>
        </p:txBody>
      </p:sp>
      <p:sp>
        <p:nvSpPr>
          <p:cNvPr id="4" name="Slide Number Placeholder 3"/>
          <p:cNvSpPr>
            <a:spLocks noGrp="1"/>
          </p:cNvSpPr>
          <p:nvPr>
            <p:ph type="sldNum" sz="quarter" idx="5"/>
          </p:nvPr>
        </p:nvSpPr>
        <p:spPr/>
        <p:txBody>
          <a:bodyPr/>
          <a:lstStyle/>
          <a:p>
            <a:fld id="{D40C6A29-4676-420C-BBE3-ACC2B80F64D4}" type="slidenum">
              <a:rPr lang="en-US" smtClean="0"/>
              <a:t>11</a:t>
            </a:fld>
            <a:endParaRPr lang="en-US" dirty="0"/>
          </a:p>
        </p:txBody>
      </p:sp>
    </p:spTree>
    <p:extLst>
      <p:ext uri="{BB962C8B-B14F-4D97-AF65-F5344CB8AC3E}">
        <p14:creationId xmlns:p14="http://schemas.microsoft.com/office/powerpoint/2010/main" val="109704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**Easier dependency management**: Only one **</a:t>
            </a:r>
            <a:r>
              <a:rPr lang="en-CA" dirty="0" err="1"/>
              <a:t>package.json</a:t>
            </a:r>
            <a:r>
              <a:rPr lang="en-CA" dirty="0"/>
              <a:t>**. No need to re-install dependencies in each repo whenever you want to update your dependencies.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**One version of everything**: No need to worry about incompatibilities because of projects depending on conflicting versions of third party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**Re-use code with shared projects while still keeping them isolated**: </a:t>
            </a:r>
            <a:r>
              <a:rPr lang="en-CA" dirty="0" err="1"/>
              <a:t>Monorepo</a:t>
            </a:r>
            <a:r>
              <a:rPr lang="en-CA" dirty="0"/>
              <a:t> allows you to reuse your packages from other packages while keeping them isolated from one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**Easily refactor global features with atomic commits**. Instead of doing a pull request for each repo, figuring out in which order to build your changes, you just need to make an atomic pull request which will contain all commits related to the feature that you are working against.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**Atomic commits across projects**: Everything works together at every commit. There's no such thing as a breaking change when you fix everything in the same commit.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**Developer mobility**: Get a consistent way of building and testing applications written using different tools and technologies. Developers can confidently contribute to other teams’ applications and verify that their changes are safe.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**One place to store all configs and tests**. Since everything is located inside one repo, you can configure your CI/CD and bundler once and then just re-use configs to build all packages before publishing them to remote. Same goes for unit, e2e, and integration tests—your CI will be able to launch all tests without having to deal with additional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 **No overhead to create new projects**: Use the existing CI setup, and no need to publish versioned packages if all consumers are in the same repo.</a:t>
            </a:r>
          </a:p>
        </p:txBody>
      </p:sp>
      <p:sp>
        <p:nvSpPr>
          <p:cNvPr id="4" name="Slide Number Placeholder 3"/>
          <p:cNvSpPr>
            <a:spLocks noGrp="1"/>
          </p:cNvSpPr>
          <p:nvPr>
            <p:ph type="sldNum" sz="quarter" idx="5"/>
          </p:nvPr>
        </p:nvSpPr>
        <p:spPr/>
        <p:txBody>
          <a:bodyPr/>
          <a:lstStyle/>
          <a:p>
            <a:fld id="{D40C6A29-4676-420C-BBE3-ACC2B80F64D4}" type="slidenum">
              <a:rPr lang="en-US" smtClean="0"/>
              <a:t>13</a:t>
            </a:fld>
            <a:endParaRPr lang="en-US" dirty="0"/>
          </a:p>
        </p:txBody>
      </p:sp>
    </p:spTree>
    <p:extLst>
      <p:ext uri="{BB962C8B-B14F-4D97-AF65-F5344CB8AC3E}">
        <p14:creationId xmlns:p14="http://schemas.microsoft.com/office/powerpoint/2010/main" val="2346088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want to go from the bottom right of the spectrum to the top left of the spectrum.</a:t>
            </a:r>
          </a:p>
          <a:p>
            <a:r>
              <a:rPr lang="en-CA" dirty="0"/>
              <a:t>In the next slides, we will answer why we want to join them and how we can do it at our own pace and our own way, simply because we are not google or </a:t>
            </a:r>
            <a:r>
              <a:rPr lang="en-CA" dirty="0" err="1"/>
              <a:t>facebook</a:t>
            </a:r>
            <a:r>
              <a:rPr lang="en-CA" dirty="0"/>
              <a:t> and we don’t have the same resources. Though I wish we have.</a:t>
            </a:r>
          </a:p>
          <a:p>
            <a:endParaRPr lang="en-CA" dirty="0"/>
          </a:p>
          <a:p>
            <a:r>
              <a:rPr lang="en-CA" dirty="0"/>
              <a:t>Let’s get started…</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14</a:t>
            </a:fld>
            <a:endParaRPr lang="en-US" dirty="0"/>
          </a:p>
        </p:txBody>
      </p:sp>
    </p:spTree>
    <p:extLst>
      <p:ext uri="{BB962C8B-B14F-4D97-AF65-F5344CB8AC3E}">
        <p14:creationId xmlns:p14="http://schemas.microsoft.com/office/powerpoint/2010/main" val="3920925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**Local computation caching**: The ability to store and replay file and process output of tasks. On the same machine, you will </a:t>
            </a:r>
            <a:r>
              <a:rPr lang="en-CA" b="1" dirty="0"/>
              <a:t>never build or test the same thing twice</a:t>
            </a:r>
            <a:r>
              <a:rPr lang="en-CA" dirty="0"/>
              <a:t>.</a:t>
            </a:r>
          </a:p>
          <a:p>
            <a:endParaRPr lang="en-CA" dirty="0"/>
          </a:p>
          <a:p>
            <a:r>
              <a:rPr lang="en-CA" dirty="0"/>
              <a:t>- **Local task orchestration**: The ability to run tasks in the </a:t>
            </a:r>
            <a:r>
              <a:rPr lang="en-CA" b="1" dirty="0"/>
              <a:t>correct order and in parallel</a:t>
            </a:r>
            <a:r>
              <a:rPr lang="en-CA" dirty="0"/>
              <a:t>. All the listed tools can do it in about the same way, except </a:t>
            </a:r>
            <a:r>
              <a:rPr lang="en-CA" dirty="0" err="1"/>
              <a:t>Lerna</a:t>
            </a:r>
            <a:r>
              <a:rPr lang="en-CA" dirty="0"/>
              <a:t>, which is more limited.</a:t>
            </a:r>
          </a:p>
          <a:p>
            <a:r>
              <a:rPr lang="en-CA" dirty="0"/>
              <a:t>- Distributed computation caching : The ability to share cache artifacts across different environments. This means that your whole organization, including CI agents, will never build or test the same thing twice.</a:t>
            </a:r>
          </a:p>
          <a:p>
            <a:r>
              <a:rPr lang="en-CA" dirty="0"/>
              <a:t>- Distributed task </a:t>
            </a:r>
            <a:r>
              <a:rPr lang="en-CA" dirty="0" err="1"/>
              <a:t>execution:The</a:t>
            </a:r>
            <a:r>
              <a:rPr lang="en-CA" dirty="0"/>
              <a:t> ability to distribute a command across many machines, while largely preserving the dev ergonomics or running it on a single machine.</a:t>
            </a:r>
          </a:p>
          <a:p>
            <a:r>
              <a:rPr lang="en-CA" dirty="0"/>
              <a:t>- Transparent remote execution: The ability to execute any command on multiple machines while developing locally.</a:t>
            </a:r>
          </a:p>
          <a:p>
            <a:r>
              <a:rPr lang="en-CA" dirty="0"/>
              <a:t>- Detecting affected projects/</a:t>
            </a:r>
            <a:r>
              <a:rPr lang="en-CA" dirty="0" err="1"/>
              <a:t>packages:Determine</a:t>
            </a:r>
            <a:r>
              <a:rPr lang="en-CA" dirty="0"/>
              <a:t> what might be affected by a change, to run only build/test affected projects.</a:t>
            </a:r>
          </a:p>
          <a:p>
            <a:endParaRPr lang="en-CA" dirty="0"/>
          </a:p>
        </p:txBody>
      </p:sp>
      <p:sp>
        <p:nvSpPr>
          <p:cNvPr id="4" name="Slide Number Placeholder 3"/>
          <p:cNvSpPr>
            <a:spLocks noGrp="1"/>
          </p:cNvSpPr>
          <p:nvPr>
            <p:ph type="sldNum" sz="quarter" idx="5"/>
          </p:nvPr>
        </p:nvSpPr>
        <p:spPr/>
        <p:txBody>
          <a:bodyPr/>
          <a:lstStyle/>
          <a:p>
            <a:fld id="{D40C6A29-4676-420C-BBE3-ACC2B80F64D4}" type="slidenum">
              <a:rPr lang="en-US" smtClean="0"/>
              <a:t>15</a:t>
            </a:fld>
            <a:endParaRPr lang="en-US" dirty="0"/>
          </a:p>
        </p:txBody>
      </p:sp>
    </p:spTree>
    <p:extLst>
      <p:ext uri="{BB962C8B-B14F-4D97-AF65-F5344CB8AC3E}">
        <p14:creationId xmlns:p14="http://schemas.microsoft.com/office/powerpoint/2010/main" val="1616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fld id="{59EEBFAC-5A86-4E6F-8EF3-90F42113C0F6}"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4B40FD62-1BAD-4C4B-83C2-613EE9C98FBA}"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fld id="{4A1059EF-0F4D-4135-877E-FD94418D2020}"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7B493DC5-DB6A-44F3-A86D-6E716E4A1BFE}"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fld id="{6068D64A-7713-4107-B4CF-36ED3C7FB524}" type="datetime1">
              <a:rPr lang="en-US" smtClean="0">
                <a:solidFill>
                  <a:prstClr val="black">
                    <a:tint val="75000"/>
                  </a:prstClr>
                </a:solidFill>
              </a:rPr>
              <a:t>9/16/2022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st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0125-CEAC-4508-34A3-8FDB36A074D7}"/>
              </a:ext>
            </a:extLst>
          </p:cNvPr>
          <p:cNvSpPr>
            <a:spLocks noGrp="1"/>
          </p:cNvSpPr>
          <p:nvPr>
            <p:ph type="title"/>
          </p:nvPr>
        </p:nvSpPr>
        <p:spPr/>
        <p:txBody>
          <a:bodyPr/>
          <a:lstStyle/>
          <a:p>
            <a:r>
              <a:rPr lang="en-US" dirty="0"/>
              <a:t>Click to edit Master title style</a:t>
            </a:r>
            <a:endParaRPr lang="en-CA" dirty="0"/>
          </a:p>
        </p:txBody>
      </p:sp>
      <p:sp>
        <p:nvSpPr>
          <p:cNvPr id="3" name="Date Placeholder 2">
            <a:extLst>
              <a:ext uri="{FF2B5EF4-FFF2-40B4-BE49-F238E27FC236}">
                <a16:creationId xmlns:a16="http://schemas.microsoft.com/office/drawing/2014/main" id="{CBE85748-535B-E849-1538-78053368B0B3}"/>
              </a:ext>
            </a:extLst>
          </p:cNvPr>
          <p:cNvSpPr>
            <a:spLocks noGrp="1"/>
          </p:cNvSpPr>
          <p:nvPr>
            <p:ph type="dt" sz="half" idx="10"/>
          </p:nvPr>
        </p:nvSpPr>
        <p:spPr/>
        <p:txBody>
          <a:bodyPr/>
          <a:lstStyle/>
          <a:p>
            <a:pPr>
              <a:defRPr/>
            </a:pPr>
            <a:fld id="{0D7ED6C4-CB0F-4D77-8C73-129C6286B283}"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A7FB175C-5EBA-15D3-96AF-AA392FEF2E02}"/>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0F57285C-56F9-3FEC-731A-BF2A716C21F5}"/>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Content Placeholder 6">
            <a:extLst>
              <a:ext uri="{FF2B5EF4-FFF2-40B4-BE49-F238E27FC236}">
                <a16:creationId xmlns:a16="http://schemas.microsoft.com/office/drawing/2014/main" id="{DBCE768E-BD98-1486-9B11-10C560B82476}"/>
              </a:ext>
            </a:extLst>
          </p:cNvPr>
          <p:cNvSpPr>
            <a:spLocks noGrp="1"/>
          </p:cNvSpPr>
          <p:nvPr>
            <p:ph sz="quarter" idx="13"/>
          </p:nvPr>
        </p:nvSpPr>
        <p:spPr>
          <a:xfrm>
            <a:off x="1847273" y="2069523"/>
            <a:ext cx="9506526" cy="895350"/>
          </a:xfrm>
        </p:spPr>
        <p:txBody>
          <a:bodyPr anchor="ctr" anchorCtr="0"/>
          <a:lstStyle>
            <a:lvl1pPr marL="0" indent="0">
              <a:buNone/>
              <a:defRPr>
                <a:ln>
                  <a:noFill/>
                </a:ln>
              </a:defRPr>
            </a:lvl1pPr>
          </a:lstStyle>
          <a:p>
            <a:pPr lvl="0"/>
            <a:r>
              <a:rPr lang="en-US" dirty="0"/>
              <a:t>Click to edit Master text styles</a:t>
            </a:r>
            <a:endParaRPr lang="en-CA" dirty="0"/>
          </a:p>
        </p:txBody>
      </p:sp>
      <p:pic>
        <p:nvPicPr>
          <p:cNvPr id="9" name="Graphic 8" descr="Airplane with solid fill">
            <a:extLst>
              <a:ext uri="{FF2B5EF4-FFF2-40B4-BE49-F238E27FC236}">
                <a16:creationId xmlns:a16="http://schemas.microsoft.com/office/drawing/2014/main" id="{6DBD6DB8-3C09-AF7E-AB47-00A133F2A6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2050473"/>
            <a:ext cx="914400" cy="914400"/>
          </a:xfrm>
          <a:prstGeom prst="rect">
            <a:avLst/>
          </a:prstGeom>
        </p:spPr>
      </p:pic>
      <p:sp>
        <p:nvSpPr>
          <p:cNvPr id="15" name="Content Placeholder 6">
            <a:extLst>
              <a:ext uri="{FF2B5EF4-FFF2-40B4-BE49-F238E27FC236}">
                <a16:creationId xmlns:a16="http://schemas.microsoft.com/office/drawing/2014/main" id="{7E08C195-DDA9-63BF-ADC1-2C78C5B0E935}"/>
              </a:ext>
            </a:extLst>
          </p:cNvPr>
          <p:cNvSpPr>
            <a:spLocks noGrp="1"/>
          </p:cNvSpPr>
          <p:nvPr>
            <p:ph sz="quarter" idx="14"/>
          </p:nvPr>
        </p:nvSpPr>
        <p:spPr>
          <a:xfrm>
            <a:off x="1847273" y="3358140"/>
            <a:ext cx="9506526" cy="895350"/>
          </a:xfrm>
        </p:spPr>
        <p:txBody>
          <a:bodyPr anchor="ctr" anchorCtr="0"/>
          <a:lstStyle>
            <a:lvl1pPr marL="0" indent="0">
              <a:buNone/>
              <a:defRPr>
                <a:ln>
                  <a:noFill/>
                </a:ln>
              </a:defRPr>
            </a:lvl1pPr>
          </a:lstStyle>
          <a:p>
            <a:pPr lvl="0"/>
            <a:r>
              <a:rPr lang="en-US" dirty="0"/>
              <a:t>Click to edit Master text styles</a:t>
            </a:r>
            <a:endParaRPr lang="en-CA" dirty="0"/>
          </a:p>
        </p:txBody>
      </p:sp>
      <p:pic>
        <p:nvPicPr>
          <p:cNvPr id="16" name="Graphic 15" descr="Airplane with solid fill">
            <a:extLst>
              <a:ext uri="{FF2B5EF4-FFF2-40B4-BE49-F238E27FC236}">
                <a16:creationId xmlns:a16="http://schemas.microsoft.com/office/drawing/2014/main" id="{2A0563E4-6A32-E8C4-E396-5D6C253C33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3339090"/>
            <a:ext cx="914400" cy="914400"/>
          </a:xfrm>
          <a:prstGeom prst="rect">
            <a:avLst/>
          </a:prstGeom>
        </p:spPr>
      </p:pic>
      <p:sp>
        <p:nvSpPr>
          <p:cNvPr id="17" name="Content Placeholder 6">
            <a:extLst>
              <a:ext uri="{FF2B5EF4-FFF2-40B4-BE49-F238E27FC236}">
                <a16:creationId xmlns:a16="http://schemas.microsoft.com/office/drawing/2014/main" id="{790684B0-77F7-8DD6-FB4A-A9D77BBF113A}"/>
              </a:ext>
            </a:extLst>
          </p:cNvPr>
          <p:cNvSpPr>
            <a:spLocks noGrp="1"/>
          </p:cNvSpPr>
          <p:nvPr>
            <p:ph sz="quarter" idx="15"/>
          </p:nvPr>
        </p:nvSpPr>
        <p:spPr>
          <a:xfrm>
            <a:off x="1847273" y="4620058"/>
            <a:ext cx="9506526" cy="895350"/>
          </a:xfrm>
        </p:spPr>
        <p:txBody>
          <a:bodyPr anchor="ctr" anchorCtr="0"/>
          <a:lstStyle>
            <a:lvl1pPr marL="0" indent="0">
              <a:buNone/>
              <a:defRPr>
                <a:ln>
                  <a:noFill/>
                </a:ln>
              </a:defRPr>
            </a:lvl1pPr>
          </a:lstStyle>
          <a:p>
            <a:pPr lvl="0"/>
            <a:r>
              <a:rPr lang="en-US" dirty="0"/>
              <a:t>Click to edit Master text styles</a:t>
            </a:r>
            <a:endParaRPr lang="en-CA" dirty="0"/>
          </a:p>
        </p:txBody>
      </p:sp>
      <p:pic>
        <p:nvPicPr>
          <p:cNvPr id="18" name="Graphic 17" descr="Airplane with solid fill">
            <a:extLst>
              <a:ext uri="{FF2B5EF4-FFF2-40B4-BE49-F238E27FC236}">
                <a16:creationId xmlns:a16="http://schemas.microsoft.com/office/drawing/2014/main" id="{A2B3E6D9-F97F-B387-2679-AAAC77914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8200" y="4601008"/>
            <a:ext cx="914400" cy="914400"/>
          </a:xfrm>
          <a:prstGeom prst="rect">
            <a:avLst/>
          </a:prstGeom>
        </p:spPr>
      </p:pic>
      <p:sp>
        <p:nvSpPr>
          <p:cNvPr id="21" name="Arc 20">
            <a:extLst>
              <a:ext uri="{FF2B5EF4-FFF2-40B4-BE49-F238E27FC236}">
                <a16:creationId xmlns:a16="http://schemas.microsoft.com/office/drawing/2014/main" id="{196ED528-16CA-9051-A8A1-CA195F338B9A}"/>
              </a:ext>
            </a:extLst>
          </p:cNvPr>
          <p:cNvSpPr/>
          <p:nvPr userDrawn="1"/>
        </p:nvSpPr>
        <p:spPr>
          <a:xfrm rot="9222429" flipV="1">
            <a:off x="17306" y="1501018"/>
            <a:ext cx="5362190" cy="496661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771C4E2-9CA8-261E-96D8-A160B85C0525}"/>
              </a:ext>
            </a:extLst>
          </p:cNvPr>
          <p:cNvSpPr/>
          <p:nvPr userDrawn="1"/>
        </p:nvSpPr>
        <p:spPr>
          <a:xfrm rot="10331736">
            <a:off x="10387460" y="6013106"/>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D3DFC0C-C099-5339-93BC-FEC157697638}"/>
              </a:ext>
            </a:extLst>
          </p:cNvPr>
          <p:cNvSpPr/>
          <p:nvPr userDrawn="1"/>
        </p:nvSpPr>
        <p:spPr>
          <a:xfrm>
            <a:off x="11332634" y="7457"/>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565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AF12-EED8-0D2F-6EF4-159395AC08D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066BB3B-877A-21B0-8E58-AC52B0C8E833}"/>
              </a:ext>
            </a:extLst>
          </p:cNvPr>
          <p:cNvSpPr>
            <a:spLocks noGrp="1"/>
          </p:cNvSpPr>
          <p:nvPr>
            <p:ph type="dt" sz="half" idx="10"/>
          </p:nvPr>
        </p:nvSpPr>
        <p:spPr/>
        <p:txBody>
          <a:bodyPr/>
          <a:lstStyle/>
          <a:p>
            <a:pPr>
              <a:defRPr/>
            </a:pPr>
            <a:fld id="{613346C1-F0A1-488D-96D3-99089B08BF6A}" type="datetime1">
              <a:rPr lang="en-US" smtClean="0"/>
              <a:t>9/16/2022</a:t>
            </a:fld>
            <a:endParaRPr lang="en-US" dirty="0"/>
          </a:p>
        </p:txBody>
      </p:sp>
      <p:sp>
        <p:nvSpPr>
          <p:cNvPr id="4" name="Footer Placeholder 3">
            <a:extLst>
              <a:ext uri="{FF2B5EF4-FFF2-40B4-BE49-F238E27FC236}">
                <a16:creationId xmlns:a16="http://schemas.microsoft.com/office/drawing/2014/main" id="{875130F5-7A06-18BC-998A-DE0F71F6149D}"/>
              </a:ext>
            </a:extLst>
          </p:cNvPr>
          <p:cNvSpPr>
            <a:spLocks noGrp="1"/>
          </p:cNvSpPr>
          <p:nvPr>
            <p:ph type="ftr" sz="quarter" idx="11"/>
          </p:nvPr>
        </p:nvSpPr>
        <p:spPr/>
        <p:txBody>
          <a:bodyPr/>
          <a:lstStyle/>
          <a:p>
            <a:pPr>
              <a:defRPr/>
            </a:pPr>
            <a:r>
              <a:rPr lang="en-US"/>
              <a:t>Code Structure: The workspace</a:t>
            </a:r>
            <a:endParaRPr lang="en-US" dirty="0"/>
          </a:p>
        </p:txBody>
      </p:sp>
      <p:sp>
        <p:nvSpPr>
          <p:cNvPr id="5" name="Slide Number Placeholder 4">
            <a:extLst>
              <a:ext uri="{FF2B5EF4-FFF2-40B4-BE49-F238E27FC236}">
                <a16:creationId xmlns:a16="http://schemas.microsoft.com/office/drawing/2014/main" id="{C2414ED4-8FCC-314C-3238-E5646EA2C27F}"/>
              </a:ext>
            </a:extLst>
          </p:cNvPr>
          <p:cNvSpPr>
            <a:spLocks noGrp="1"/>
          </p:cNvSpPr>
          <p:nvPr>
            <p:ph type="sldNum" sz="quarter" idx="12"/>
          </p:nvPr>
        </p:nvSpPr>
        <p:spPr/>
        <p:txBody>
          <a:bodyPr/>
          <a:lstStyle/>
          <a:p>
            <a:pPr>
              <a:defRPr/>
            </a:pPr>
            <a:fld id="{D76B855D-E9CC-4FF8-AD85-6CDC7B89A0DE}" type="slidenum">
              <a:rPr lang="en-US" smtClean="0"/>
              <a:pPr>
                <a:defRPr/>
              </a:pPr>
              <a:t>‹#›</a:t>
            </a:fld>
            <a:endParaRPr lang="en-US" dirty="0"/>
          </a:p>
        </p:txBody>
      </p:sp>
      <p:sp>
        <p:nvSpPr>
          <p:cNvPr id="7" name="SmartArt Placeholder 6">
            <a:extLst>
              <a:ext uri="{FF2B5EF4-FFF2-40B4-BE49-F238E27FC236}">
                <a16:creationId xmlns:a16="http://schemas.microsoft.com/office/drawing/2014/main" id="{93D625F7-8977-8B0F-F389-9BF7CC77E49E}"/>
              </a:ext>
            </a:extLst>
          </p:cNvPr>
          <p:cNvSpPr>
            <a:spLocks noGrp="1"/>
          </p:cNvSpPr>
          <p:nvPr>
            <p:ph type="dgm" sz="quarter" idx="13"/>
          </p:nvPr>
        </p:nvSpPr>
        <p:spPr>
          <a:xfrm>
            <a:off x="838200" y="1911350"/>
            <a:ext cx="10515600" cy="3973513"/>
          </a:xfrm>
        </p:spPr>
        <p:txBody>
          <a:bodyPr/>
          <a:lstStyle/>
          <a:p>
            <a:endParaRPr lang="en-CA" dirty="0"/>
          </a:p>
        </p:txBody>
      </p:sp>
    </p:spTree>
    <p:extLst>
      <p:ext uri="{BB962C8B-B14F-4D97-AF65-F5344CB8AC3E}">
        <p14:creationId xmlns:p14="http://schemas.microsoft.com/office/powerpoint/2010/main" val="2313876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A0BE35DB-8348-4F03-8A1F-9F85900E6269}"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
        <p:nvSpPr>
          <p:cNvPr id="10" name="SmartArt Placeholder 9">
            <a:extLst>
              <a:ext uri="{FF2B5EF4-FFF2-40B4-BE49-F238E27FC236}">
                <a16:creationId xmlns:a16="http://schemas.microsoft.com/office/drawing/2014/main" id="{1B8CE623-7B21-1FF4-3D51-73F12D6C0D3D}"/>
              </a:ext>
            </a:extLst>
          </p:cNvPr>
          <p:cNvSpPr>
            <a:spLocks noGrp="1"/>
          </p:cNvSpPr>
          <p:nvPr>
            <p:ph type="dgm" sz="quarter" idx="13"/>
          </p:nvPr>
        </p:nvSpPr>
        <p:spPr>
          <a:xfrm>
            <a:off x="831742" y="1857375"/>
            <a:ext cx="10512019" cy="3990975"/>
          </a:xfrm>
        </p:spPr>
        <p:txBody>
          <a:bodyPr/>
          <a:lstStyle/>
          <a:p>
            <a:endParaRPr lang="en-CA" dirty="0"/>
          </a:p>
        </p:txBody>
      </p:sp>
      <p:graphicFrame>
        <p:nvGraphicFramePr>
          <p:cNvPr id="11" name="Content Placeholder 2">
            <a:extLst>
              <a:ext uri="{FF2B5EF4-FFF2-40B4-BE49-F238E27FC236}">
                <a16:creationId xmlns:a16="http://schemas.microsoft.com/office/drawing/2014/main" id="{ED6E1BCA-2814-009A-4CE9-841099DA819F}"/>
              </a:ext>
            </a:extLst>
          </p:cNvPr>
          <p:cNvGraphicFramePr>
            <a:graphicFrameLocks/>
          </p:cNvGraphicFramePr>
          <p:nvPr userDrawn="1">
            <p:extLst>
              <p:ext uri="{D42A27DB-BD31-4B8C-83A1-F6EECF244321}">
                <p14:modId xmlns:p14="http://schemas.microsoft.com/office/powerpoint/2010/main" val="409043771"/>
              </p:ext>
            </p:extLst>
          </p:nvPr>
        </p:nvGraphicFramePr>
        <p:xfrm>
          <a:off x="838200" y="1858163"/>
          <a:ext cx="10515600" cy="385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1980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fld id="{5BC97346-148A-45D5-8699-48753CB9AE36}" type="datetime1">
              <a:rPr lang="en-US" smtClean="0">
                <a:solidFill>
                  <a:prstClr val="black">
                    <a:tint val="75000"/>
                  </a:prstClr>
                </a:solidFill>
              </a:rPr>
              <a:t>9/16/2022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CD834456-FFD8-4598-A5CF-6B78C65B8B19}"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CE033AF9-3E55-D2BE-BEE6-A08943ECA3FD}"/>
              </a:ext>
            </a:extLst>
          </p:cNvPr>
          <p:cNvSpPr>
            <a:spLocks noGrp="1"/>
          </p:cNvSpPr>
          <p:nvPr>
            <p:ph type="title"/>
          </p:nvPr>
        </p:nvSpPr>
        <p:spPr>
          <a:xfrm>
            <a:off x="838200" y="365125"/>
            <a:ext cx="10515600" cy="1325563"/>
          </a:xfrm>
        </p:spPr>
        <p:txBody>
          <a:bodyPr/>
          <a:lstStyle/>
          <a:p>
            <a:r>
              <a:rPr lang="en-US" dirty="0"/>
              <a:t>Click to edit Master title style</a:t>
            </a:r>
            <a:endParaRPr lang="en-CA" dirty="0"/>
          </a:p>
        </p:txBody>
      </p:sp>
      <p:sp>
        <p:nvSpPr>
          <p:cNvPr id="13" name="SmartArt Placeholder 12">
            <a:extLst>
              <a:ext uri="{FF2B5EF4-FFF2-40B4-BE49-F238E27FC236}">
                <a16:creationId xmlns:a16="http://schemas.microsoft.com/office/drawing/2014/main" id="{9AAEB69A-5AB1-944E-73C4-AF4535C63F60}"/>
              </a:ext>
            </a:extLst>
          </p:cNvPr>
          <p:cNvSpPr>
            <a:spLocks noGrp="1"/>
          </p:cNvSpPr>
          <p:nvPr>
            <p:ph type="dgm" sz="quarter" idx="13"/>
          </p:nvPr>
        </p:nvSpPr>
        <p:spPr>
          <a:xfrm>
            <a:off x="838200" y="1984375"/>
            <a:ext cx="10515600" cy="4205288"/>
          </a:xfrm>
        </p:spPr>
        <p:txBody>
          <a:bodyPr/>
          <a:lstStyle/>
          <a:p>
            <a:endParaRPr lang="en-CA" dirty="0"/>
          </a:p>
        </p:txBody>
      </p:sp>
    </p:spTree>
    <p:extLst>
      <p:ext uri="{BB962C8B-B14F-4D97-AF65-F5344CB8AC3E}">
        <p14:creationId xmlns:p14="http://schemas.microsoft.com/office/powerpoint/2010/main" val="418624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fld id="{66F452AB-DCB5-4751-87DE-1ECEB2A3AAAE}"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fld id="{C0272522-2BB8-473B-97AC-6E62526D2147}"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4738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C12C67AE-915D-4432-8331-184E7C59D3E8}"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66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D4C9-5879-B2EE-4238-2FCDE1F6355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5E8ABC5-F91F-CDFD-8AC2-F8BB5C939B2B}"/>
              </a:ext>
            </a:extLst>
          </p:cNvPr>
          <p:cNvSpPr>
            <a:spLocks noGrp="1"/>
          </p:cNvSpPr>
          <p:nvPr>
            <p:ph type="dt" sz="half" idx="10"/>
          </p:nvPr>
        </p:nvSpPr>
        <p:spPr/>
        <p:txBody>
          <a:bodyPr/>
          <a:lstStyle/>
          <a:p>
            <a:pPr>
              <a:defRPr/>
            </a:pPr>
            <a:fld id="{8529A6B5-EB89-4359-B61E-57CE08645EE6}" type="datetime1">
              <a:rPr lang="en-US" smtClean="0"/>
              <a:t>9/16/2022</a:t>
            </a:fld>
            <a:endParaRPr lang="en-US" dirty="0"/>
          </a:p>
        </p:txBody>
      </p:sp>
      <p:sp>
        <p:nvSpPr>
          <p:cNvPr id="4" name="Footer Placeholder 3">
            <a:extLst>
              <a:ext uri="{FF2B5EF4-FFF2-40B4-BE49-F238E27FC236}">
                <a16:creationId xmlns:a16="http://schemas.microsoft.com/office/drawing/2014/main" id="{510EF7D3-E3E2-C639-E71B-CD59C786D361}"/>
              </a:ext>
            </a:extLst>
          </p:cNvPr>
          <p:cNvSpPr>
            <a:spLocks noGrp="1"/>
          </p:cNvSpPr>
          <p:nvPr>
            <p:ph type="ftr" sz="quarter" idx="11"/>
          </p:nvPr>
        </p:nvSpPr>
        <p:spPr/>
        <p:txBody>
          <a:bodyPr/>
          <a:lstStyle/>
          <a:p>
            <a:pPr>
              <a:defRPr/>
            </a:pPr>
            <a:r>
              <a:rPr lang="en-US"/>
              <a:t>Code Structure: The workspace</a:t>
            </a:r>
            <a:endParaRPr lang="en-US" dirty="0"/>
          </a:p>
        </p:txBody>
      </p:sp>
      <p:sp>
        <p:nvSpPr>
          <p:cNvPr id="5" name="Slide Number Placeholder 4">
            <a:extLst>
              <a:ext uri="{FF2B5EF4-FFF2-40B4-BE49-F238E27FC236}">
                <a16:creationId xmlns:a16="http://schemas.microsoft.com/office/drawing/2014/main" id="{55F573BD-1B76-02E1-42A1-EFECC7927CF4}"/>
              </a:ext>
            </a:extLst>
          </p:cNvPr>
          <p:cNvSpPr>
            <a:spLocks noGrp="1"/>
          </p:cNvSpPr>
          <p:nvPr>
            <p:ph type="sldNum" sz="quarter" idx="12"/>
          </p:nvPr>
        </p:nvSpPr>
        <p:spPr/>
        <p:txBody>
          <a:body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339787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2A33043C-DA20-448F-B466-1D856798601A}"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0268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E494E364-7EA8-4D92-915D-75D1A3A67C07}"/>
              </a:ext>
            </a:extLst>
          </p:cNvPr>
          <p:cNvSpPr/>
          <p:nvPr userDrawn="1"/>
        </p:nvSpPr>
        <p:spPr>
          <a:xfrm flipH="1">
            <a:off x="6006350" y="5835649"/>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fld id="{BD4ADCA1-68CA-4596-8F35-A50E90650870}"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7797338" y="6356350"/>
            <a:ext cx="2416510" cy="365125"/>
          </a:xfrm>
        </p:spPr>
        <p:txBody>
          <a:bodyPr/>
          <a:lstStyle>
            <a:lvl1pPr algn="l">
              <a:defRPr>
                <a:latin typeface="+mn-lt"/>
              </a:defRPr>
            </a:lvl1pPr>
          </a:lstStyle>
          <a:p>
            <a:pPr algn="l">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54268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fld id="{373A28A5-83B9-4CD8-A3D5-7E52A7B87F04}"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a:xfrm>
            <a:off x="860323" y="6360026"/>
            <a:ext cx="978309" cy="365125"/>
          </a:xfrm>
        </p:spPr>
        <p:txBody>
          <a:bodyPr/>
          <a:lstStyle>
            <a:lvl1pPr>
              <a:defRPr>
                <a:latin typeface="+mn-lt"/>
              </a:defRPr>
            </a:lvl1pPr>
          </a:lstStyle>
          <a:p>
            <a:pPr>
              <a:defRPr/>
            </a:pPr>
            <a:fld id="{C866F017-A2A7-433A-8A27-00B75A62B218}"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fld id="{3F1BF97E-AA78-4E93-9C3B-809F4FA018F9}"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fld id="{A6408272-371B-47BB-B7C7-5593DE442D04}"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0"/>
            <a:ext cx="12192000" cy="6858000"/>
          </a:xfrm>
          <a:solidFill>
            <a:schemeClr val="bg1"/>
          </a:solidFill>
          <a:ln>
            <a:solidFill>
              <a:schemeClr val="bg1"/>
            </a:solidFill>
          </a:ln>
        </p:spPr>
        <p:txBody>
          <a:bodyPr/>
          <a:lstStyle>
            <a:lvl1pPr>
              <a:buNone/>
              <a:defRPr>
                <a:solidFill>
                  <a:schemeClr val="tx1"/>
                </a:solidFill>
              </a:defRPr>
            </a:lvl1pPr>
          </a:lstStyle>
          <a:p>
            <a:r>
              <a:rPr lang="en-US" dirty="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599"/>
            <a:ext cx="5641802" cy="5672753"/>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tx1"/>
                </a:solidFill>
                <a:latin typeface="+mn-lt"/>
              </a:defRPr>
            </a:lvl1pPr>
          </a:lstStyle>
          <a:p>
            <a:pPr>
              <a:defRPr/>
            </a:pPr>
            <a:fld id="{E5196353-C3B3-4FC1-A351-A876D27A6DC7}" type="datetime1">
              <a:rPr lang="en-US" smtClean="0"/>
              <a:t>9/16/2022</a:t>
            </a:fld>
            <a:endParaRPr lang="en-US" dirty="0"/>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tx1"/>
                </a:solidFill>
                <a:latin typeface="+mn-lt"/>
              </a:defRPr>
            </a:lvl1pPr>
          </a:lstStyle>
          <a:p>
            <a:pPr>
              <a:defRPr/>
            </a:pPr>
            <a:r>
              <a:rPr lang="en-US"/>
              <a:t>Code Structure: The workspace</a:t>
            </a:r>
            <a:endParaRPr lang="en-US" dirty="0"/>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tx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fld id="{11ABB5FD-D0B0-4F4D-AF6E-FD7CD44F0783}" type="datetime1">
              <a:rPr lang="en-US" smtClean="0">
                <a:solidFill>
                  <a:prstClr val="black">
                    <a:tint val="75000"/>
                  </a:prstClr>
                </a:solidFill>
              </a:rPr>
              <a:t>9/16/2022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fld id="{E5184FD5-F52B-49CC-9D4F-E9BF1CDB39AC}"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60323" y="6356350"/>
            <a:ext cx="978309" cy="365125"/>
          </a:xfrm>
          <a:prstGeom prst="rect">
            <a:avLst/>
          </a:prstGeom>
        </p:spPr>
        <p:txBody>
          <a:bodyPr vert="horz" lIns="91440" tIns="45720" rIns="91440" bIns="45720" rtlCol="0" anchor="ctr"/>
          <a:lstStyle>
            <a:lvl1pPr algn="l">
              <a:defRPr sz="1200" cap="none" spc="0" baseline="0">
                <a:solidFill>
                  <a:schemeClr val="tx1"/>
                </a:solidFill>
                <a:latin typeface="+mn-lt"/>
              </a:defRPr>
            </a:lvl1pPr>
          </a:lstStyle>
          <a:p>
            <a:pPr>
              <a:defRPr/>
            </a:pPr>
            <a:fld id="{3E166DF8-56F5-44CB-95AB-B9358CB38963}" type="datetime1">
              <a:rPr lang="en-US" smtClean="0"/>
              <a:t>9/16/2022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1838632" y="6356350"/>
            <a:ext cx="2379407" cy="365125"/>
          </a:xfrm>
          <a:prstGeom prst="rect">
            <a:avLst/>
          </a:prstGeom>
        </p:spPr>
        <p:txBody>
          <a:bodyPr vert="horz" lIns="91440" tIns="45720" rIns="91440" bIns="45720" rtlCol="0" anchor="ctr"/>
          <a:lstStyle>
            <a:lvl1pPr algn="ctr">
              <a:defRPr sz="1200" cap="none" spc="0" baseline="0">
                <a:solidFill>
                  <a:schemeClr val="tx1"/>
                </a:solidFill>
                <a:latin typeface="+mn-lt"/>
              </a:defRPr>
            </a:lvl1pPr>
          </a:lstStyle>
          <a:p>
            <a:pPr>
              <a:defRPr/>
            </a:pPr>
            <a:r>
              <a:rPr lang="en-US" dirty="0"/>
              <a:t>Code Structure: The workspace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solidFill>
                <a:latin typeface="+mn-lt"/>
              </a:defRPr>
            </a:lvl1pPr>
          </a:lstStyle>
          <a:p>
            <a:pPr>
              <a:defRPr/>
            </a:pPr>
            <a:fld id="{D76B855D-E9CC-4FF8-AD85-6CDC7B89A0DE}" type="slidenum">
              <a:rPr lang="en-US" smtClean="0"/>
              <a:pPr>
                <a:defRPr/>
              </a:pPr>
              <a:t>‹#›</a:t>
            </a:fld>
            <a:endParaRPr lang="en-US" dirty="0"/>
          </a:p>
        </p:txBody>
      </p:sp>
      <p:sp>
        <p:nvSpPr>
          <p:cNvPr id="7" name="TextBox 6">
            <a:extLst>
              <a:ext uri="{FF2B5EF4-FFF2-40B4-BE49-F238E27FC236}">
                <a16:creationId xmlns:a16="http://schemas.microsoft.com/office/drawing/2014/main" id="{296BCBDC-2932-2713-16F8-C43FD35EC56A}"/>
              </a:ext>
            </a:extLst>
          </p:cNvPr>
          <p:cNvSpPr txBox="1"/>
          <p:nvPr userDrawn="1"/>
        </p:nvSpPr>
        <p:spPr>
          <a:xfrm>
            <a:off x="4218039" y="6384202"/>
            <a:ext cx="3532239" cy="307777"/>
          </a:xfrm>
          <a:prstGeom prst="rect">
            <a:avLst/>
          </a:prstGeom>
          <a:noFill/>
        </p:spPr>
        <p:txBody>
          <a:bodyPr wrap="square">
            <a:spAutoFit/>
          </a:bodyPr>
          <a:lstStyle/>
          <a:p>
            <a:r>
              <a:rPr lang="en-CA" sz="1400" dirty="0"/>
              <a:t>Export Classification: [No Technical Data]</a:t>
            </a: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88" r:id="rId13"/>
    <p:sldLayoutId id="2147483776" r:id="rId14"/>
    <p:sldLayoutId id="2147483808" r:id="rId15"/>
    <p:sldLayoutId id="2147483810" r:id="rId16"/>
    <p:sldLayoutId id="2147483809" r:id="rId17"/>
    <p:sldLayoutId id="2147483777" r:id="rId18"/>
    <p:sldLayoutId id="2147483793" r:id="rId19"/>
    <p:sldLayoutId id="2147483794" r:id="rId20"/>
    <p:sldLayoutId id="2147483797" r:id="rId21"/>
    <p:sldLayoutId id="2147483802" r:id="rId22"/>
    <p:sldLayoutId id="2147483803" r:id="rId23"/>
    <p:sldLayoutId id="2147483804" r:id="rId24"/>
    <p:sldLayoutId id="2147483775" r:id="rId2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 Id="rId5" Type="http://schemas.openxmlformats.org/officeDocument/2006/relationships/image" Target="../media/image45.sv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0.xml"/><Relationship Id="rId6" Type="http://schemas.openxmlformats.org/officeDocument/2006/relationships/image" Target="../media/image70.sv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png"/><Relationship Id="rId9"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10.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823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19910"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229605"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85759"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568884"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644561" y="2744662"/>
            <a:ext cx="6589707" cy="2387600"/>
          </a:xfrm>
        </p:spPr>
        <p:txBody>
          <a:bodyPr>
            <a:normAutofit/>
          </a:bodyPr>
          <a:lstStyle/>
          <a:p>
            <a:pPr algn="l"/>
            <a:r>
              <a:rPr lang="en-US" dirty="0">
                <a:solidFill>
                  <a:srgbClr val="FFFFFF"/>
                </a:solidFill>
              </a:rPr>
              <a:t>The workspace</a:t>
            </a:r>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a:xfrm>
            <a:off x="644561" y="5224337"/>
            <a:ext cx="6589707" cy="995327"/>
          </a:xfrm>
        </p:spPr>
        <p:txBody>
          <a:bodyPr>
            <a:normAutofit/>
          </a:bodyPr>
          <a:lstStyle/>
          <a:p>
            <a:pPr algn="l"/>
            <a:r>
              <a:rPr lang="en-US" dirty="0">
                <a:solidFill>
                  <a:srgbClr val="FFFFFF"/>
                </a:solidFill>
              </a:rPr>
              <a:t>What comes before the architecture!</a:t>
            </a:r>
          </a:p>
        </p:txBody>
      </p:sp>
      <p:sp>
        <p:nvSpPr>
          <p:cNvPr id="22" name="Freeform: Shape 21">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49"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ubtitle 2">
            <a:extLst>
              <a:ext uri="{FF2B5EF4-FFF2-40B4-BE49-F238E27FC236}">
                <a16:creationId xmlns:a16="http://schemas.microsoft.com/office/drawing/2014/main" id="{E8B7407E-7502-B24E-D2F6-F4D02304AC3A}"/>
              </a:ext>
            </a:extLst>
          </p:cNvPr>
          <p:cNvSpPr txBox="1">
            <a:spLocks/>
          </p:cNvSpPr>
          <p:nvPr/>
        </p:nvSpPr>
        <p:spPr>
          <a:xfrm>
            <a:off x="10125034" y="6428394"/>
            <a:ext cx="2066966" cy="429606"/>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solidFill>
                  <a:schemeClr val="tx1"/>
                </a:solidFill>
              </a:rPr>
              <a:t>Oualid Ktata</a:t>
            </a: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A87FC-8FA8-52BA-024E-B5FAED07C052}"/>
              </a:ext>
            </a:extLst>
          </p:cNvPr>
          <p:cNvSpPr>
            <a:spLocks noGrp="1"/>
          </p:cNvSpPr>
          <p:nvPr>
            <p:ph type="title"/>
          </p:nvPr>
        </p:nvSpPr>
        <p:spPr>
          <a:xfrm>
            <a:off x="680397" y="438622"/>
            <a:ext cx="4092525" cy="2689932"/>
          </a:xfrm>
        </p:spPr>
        <p:txBody>
          <a:bodyPr vert="horz" lIns="91440" tIns="45720" rIns="91440" bIns="45720" rtlCol="0" anchor="b">
            <a:normAutofit/>
          </a:bodyPr>
          <a:lstStyle/>
          <a:p>
            <a:r>
              <a:rPr lang="en-US" sz="4700" kern="1200" dirty="0">
                <a:solidFill>
                  <a:srgbClr val="FFFFFF"/>
                </a:solidFill>
                <a:latin typeface="+mj-lt"/>
                <a:ea typeface="+mj-ea"/>
                <a:cs typeface="+mj-cs"/>
              </a:rPr>
              <a:t>Team autonomy</a:t>
            </a:r>
          </a:p>
        </p:txBody>
      </p:sp>
      <p:pic>
        <p:nvPicPr>
          <p:cNvPr id="8" name="Content Placeholder 7" descr="Diagram&#10;&#10;Description automatically generated">
            <a:extLst>
              <a:ext uri="{FF2B5EF4-FFF2-40B4-BE49-F238E27FC236}">
                <a16:creationId xmlns:a16="http://schemas.microsoft.com/office/drawing/2014/main" id="{B262CB1B-964F-971E-2E1C-06E0666090EE}"/>
              </a:ext>
            </a:extLst>
          </p:cNvPr>
          <p:cNvPicPr>
            <a:picLocks noGrp="1" noChangeAspect="1"/>
          </p:cNvPicPr>
          <p:nvPr>
            <p:ph idx="1"/>
          </p:nvPr>
        </p:nvPicPr>
        <p:blipFill rotWithShape="1">
          <a:blip r:embed="rId3"/>
          <a:srcRect l="3164" r="7872"/>
          <a:stretch/>
        </p:blipFill>
        <p:spPr>
          <a:xfrm>
            <a:off x="5334174" y="0"/>
            <a:ext cx="6446763" cy="6235600"/>
          </a:xfrm>
          <a:prstGeom prst="rect">
            <a:avLst/>
          </a:prstGeom>
        </p:spPr>
      </p:pic>
      <p:sp>
        <p:nvSpPr>
          <p:cNvPr id="4" name="Date Placeholder 3">
            <a:extLst>
              <a:ext uri="{FF2B5EF4-FFF2-40B4-BE49-F238E27FC236}">
                <a16:creationId xmlns:a16="http://schemas.microsoft.com/office/drawing/2014/main" id="{7B49AD82-B138-F9E8-37D8-F9B12BBAB0E0}"/>
              </a:ext>
            </a:extLst>
          </p:cNvPr>
          <p:cNvSpPr>
            <a:spLocks noGrp="1"/>
          </p:cNvSpPr>
          <p:nvPr>
            <p:ph type="dt" sz="half" idx="10"/>
          </p:nvPr>
        </p:nvSpPr>
        <p:spPr>
          <a:xfrm>
            <a:off x="33541" y="6369044"/>
            <a:ext cx="966641"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9AE35CE3-0BDC-4DAD-B8EF-799DA976E495}" type="datetime1">
              <a:rPr kumimoji="0" lang="en-US" sz="1200" b="0" i="0" u="none" strike="noStrike" kern="1200" cap="none" spc="0" normalizeH="0" baseline="0" noProof="0" smtClean="0">
                <a:ln>
                  <a:noFill/>
                </a:ln>
                <a:effectLst/>
                <a:uLnTx/>
                <a:uFillTx/>
                <a:latin typeface="Calibri" panose="020F0502020204030204"/>
                <a:ea typeface="+mn-ea"/>
                <a:cs typeface="+mn-cs"/>
              </a:rPr>
              <a:t>9/16/2022</a:t>
            </a:fld>
            <a:endParaRPr kumimoji="0" lang="en-US" sz="1200" b="0" i="0" u="none" strike="noStrike" kern="1200" cap="none" spc="0" normalizeH="0" baseline="0" noProof="0" dirty="0">
              <a:ln>
                <a:noFill/>
              </a:ln>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66F706F-B142-445F-EC2A-2F5D654023E1}"/>
              </a:ext>
            </a:extLst>
          </p:cNvPr>
          <p:cNvSpPr>
            <a:spLocks noGrp="1"/>
          </p:cNvSpPr>
          <p:nvPr>
            <p:ph type="ftr" sz="quarter" idx="11"/>
          </p:nvPr>
        </p:nvSpPr>
        <p:spPr>
          <a:xfrm>
            <a:off x="838200" y="6356349"/>
            <a:ext cx="4092525"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Calibri" panose="020F0502020204030204"/>
                <a:ea typeface="+mn-ea"/>
                <a:cs typeface="+mn-cs"/>
              </a:rPr>
              <a:t>Code Structure: The workspace</a:t>
            </a:r>
          </a:p>
        </p:txBody>
      </p:sp>
      <p:sp>
        <p:nvSpPr>
          <p:cNvPr id="6" name="Slide Number Placeholder 5">
            <a:extLst>
              <a:ext uri="{FF2B5EF4-FFF2-40B4-BE49-F238E27FC236}">
                <a16:creationId xmlns:a16="http://schemas.microsoft.com/office/drawing/2014/main" id="{9B755BC2-03F1-4B9C-A27E-67E028A103FF}"/>
              </a:ext>
            </a:extLst>
          </p:cNvPr>
          <p:cNvSpPr>
            <a:spLocks noGrp="1"/>
          </p:cNvSpPr>
          <p:nvPr>
            <p:ph type="sldNum" sz="quarter" idx="12"/>
          </p:nvPr>
        </p:nvSpPr>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D76B855D-E9CC-4FF8-AD85-6CDC7B89A0DE}"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00A9686C-3A0C-8FB5-5138-04388BE7AD1D}"/>
              </a:ext>
            </a:extLst>
          </p:cNvPr>
          <p:cNvSpPr txBox="1"/>
          <p:nvPr/>
        </p:nvSpPr>
        <p:spPr>
          <a:xfrm>
            <a:off x="516862" y="3945398"/>
            <a:ext cx="45849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white"/>
                </a:solidFill>
                <a:effectLst/>
                <a:uLnTx/>
                <a:uFillTx/>
                <a:latin typeface="Avenir Next LT Pro"/>
                <a:ea typeface="+mn-ea"/>
                <a:cs typeface="+mn-cs"/>
              </a:rPr>
              <a:t>Responsible of the build artefact</a:t>
            </a:r>
          </a:p>
        </p:txBody>
      </p:sp>
      <p:sp>
        <p:nvSpPr>
          <p:cNvPr id="18" name="TextBox 17">
            <a:extLst>
              <a:ext uri="{FF2B5EF4-FFF2-40B4-BE49-F238E27FC236}">
                <a16:creationId xmlns:a16="http://schemas.microsoft.com/office/drawing/2014/main" id="{868488E5-7752-A35F-50A9-B942413D4D17}"/>
              </a:ext>
            </a:extLst>
          </p:cNvPr>
          <p:cNvSpPr txBox="1"/>
          <p:nvPr/>
        </p:nvSpPr>
        <p:spPr>
          <a:xfrm>
            <a:off x="411063" y="3483733"/>
            <a:ext cx="469070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0" i="0" u="none" strike="noStrike" kern="1200" cap="none" spc="0" normalizeH="0" baseline="0" noProof="0" dirty="0">
                <a:ln>
                  <a:noFill/>
                </a:ln>
                <a:solidFill>
                  <a:prstClr val="white"/>
                </a:solidFill>
                <a:effectLst/>
                <a:uLnTx/>
                <a:uFillTx/>
                <a:latin typeface="Avenir Next LT Pro"/>
                <a:ea typeface="+mn-ea"/>
                <a:cs typeface="+mn-cs"/>
              </a:rPr>
              <a:t>Full control on their build pipeline</a:t>
            </a:r>
          </a:p>
        </p:txBody>
      </p:sp>
      <p:cxnSp>
        <p:nvCxnSpPr>
          <p:cNvPr id="7" name="Straight Connector 6">
            <a:extLst>
              <a:ext uri="{FF2B5EF4-FFF2-40B4-BE49-F238E27FC236}">
                <a16:creationId xmlns:a16="http://schemas.microsoft.com/office/drawing/2014/main" id="{9539D1E2-9D00-7690-EEB4-874A57BAB384}"/>
              </a:ext>
            </a:extLst>
          </p:cNvPr>
          <p:cNvCxnSpPr/>
          <p:nvPr/>
        </p:nvCxnSpPr>
        <p:spPr>
          <a:xfrm>
            <a:off x="1127760" y="3332480"/>
            <a:ext cx="3230880"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0318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71771-5F58-41A4-D4E6-5A7AF36B635F}"/>
              </a:ext>
            </a:extLst>
          </p:cNvPr>
          <p:cNvSpPr>
            <a:spLocks noGrp="1"/>
          </p:cNvSpPr>
          <p:nvPr>
            <p:ph type="title"/>
          </p:nvPr>
        </p:nvSpPr>
        <p:spPr/>
        <p:txBody>
          <a:bodyPr/>
          <a:lstStyle/>
          <a:p>
            <a:r>
              <a:rPr lang="en-CA" dirty="0"/>
              <a:t>Drawbacks of </a:t>
            </a:r>
            <a:r>
              <a:rPr lang="en-CA" dirty="0" err="1"/>
              <a:t>polyrepos</a:t>
            </a:r>
            <a:endParaRPr lang="en-CA" dirty="0"/>
          </a:p>
        </p:txBody>
      </p:sp>
      <p:sp>
        <p:nvSpPr>
          <p:cNvPr id="4" name="Date Placeholder 3">
            <a:extLst>
              <a:ext uri="{FF2B5EF4-FFF2-40B4-BE49-F238E27FC236}">
                <a16:creationId xmlns:a16="http://schemas.microsoft.com/office/drawing/2014/main" id="{58B57B6E-2915-58D3-C430-7368A046597D}"/>
              </a:ext>
            </a:extLst>
          </p:cNvPr>
          <p:cNvSpPr>
            <a:spLocks noGrp="1"/>
          </p:cNvSpPr>
          <p:nvPr>
            <p:ph type="dt" sz="half" idx="10"/>
          </p:nvPr>
        </p:nvSpPr>
        <p:spPr/>
        <p:txBody>
          <a:bodyPr/>
          <a:lstStyle/>
          <a:p>
            <a:pPr>
              <a:defRPr/>
            </a:pPr>
            <a:fld id="{9B25647B-8853-4591-B76C-72177CD591E9}"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258916B3-1637-DD23-D4FA-679BAF369EB8}"/>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BDEC69E-611C-09FA-ED04-2A10F6D869E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11</a:t>
            </a:fld>
            <a:endParaRPr lang="en-US" dirty="0">
              <a:solidFill>
                <a:prstClr val="black">
                  <a:tint val="75000"/>
                </a:prstClr>
              </a:solidFill>
            </a:endParaRPr>
          </a:p>
        </p:txBody>
      </p:sp>
      <p:graphicFrame>
        <p:nvGraphicFramePr>
          <p:cNvPr id="12" name="Content Placeholder 6">
            <a:extLst>
              <a:ext uri="{FF2B5EF4-FFF2-40B4-BE49-F238E27FC236}">
                <a16:creationId xmlns:a16="http://schemas.microsoft.com/office/drawing/2014/main" id="{CCDF432C-963D-96CD-56A0-FF2196DA2A94}"/>
              </a:ext>
            </a:extLst>
          </p:cNvPr>
          <p:cNvGraphicFramePr>
            <a:graphicFrameLocks/>
          </p:cNvGraphicFramePr>
          <p:nvPr>
            <p:extLst>
              <p:ext uri="{D42A27DB-BD31-4B8C-83A1-F6EECF244321}">
                <p14:modId xmlns:p14="http://schemas.microsoft.com/office/powerpoint/2010/main" val="2264776619"/>
              </p:ext>
            </p:extLst>
          </p:nvPr>
        </p:nvGraphicFramePr>
        <p:xfrm>
          <a:off x="1057395" y="1814513"/>
          <a:ext cx="10077210" cy="3932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923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8E334FE-FA0E-CDD4-A65E-93923EFBDAA3}"/>
              </a:ext>
            </a:extLst>
          </p:cNvPr>
          <p:cNvSpPr>
            <a:spLocks noGrp="1"/>
          </p:cNvSpPr>
          <p:nvPr>
            <p:ph type="body" idx="1"/>
          </p:nvPr>
        </p:nvSpPr>
        <p:spPr>
          <a:xfrm>
            <a:off x="2087563" y="2227089"/>
            <a:ext cx="1963230" cy="483565"/>
          </a:xfrm>
        </p:spPr>
        <p:txBody>
          <a:bodyPr/>
          <a:lstStyle/>
          <a:p>
            <a:r>
              <a:rPr lang="en-CA" dirty="0" err="1"/>
              <a:t>Monorepos</a:t>
            </a:r>
            <a:endParaRPr lang="en-CA" dirty="0"/>
          </a:p>
        </p:txBody>
      </p:sp>
      <p:pic>
        <p:nvPicPr>
          <p:cNvPr id="23" name="Content Placeholder 22">
            <a:extLst>
              <a:ext uri="{FF2B5EF4-FFF2-40B4-BE49-F238E27FC236}">
                <a16:creationId xmlns:a16="http://schemas.microsoft.com/office/drawing/2014/main" id="{6E4D5FCE-4093-59A6-805E-8E423535DAE7}"/>
              </a:ext>
            </a:extLst>
          </p:cNvPr>
          <p:cNvPicPr>
            <a:picLocks noGrp="1" noChangeAspect="1"/>
          </p:cNvPicPr>
          <p:nvPr>
            <p:ph sz="half" idx="2"/>
          </p:nvPr>
        </p:nvPicPr>
        <p:blipFill>
          <a:blip r:embed="rId2"/>
          <a:stretch>
            <a:fillRect/>
          </a:stretch>
        </p:blipFill>
        <p:spPr>
          <a:xfrm>
            <a:off x="287337" y="2957513"/>
            <a:ext cx="6047109" cy="2780422"/>
          </a:xfrm>
        </p:spPr>
      </p:pic>
      <p:sp>
        <p:nvSpPr>
          <p:cNvPr id="4" name="Date Placeholder 3">
            <a:extLst>
              <a:ext uri="{FF2B5EF4-FFF2-40B4-BE49-F238E27FC236}">
                <a16:creationId xmlns:a16="http://schemas.microsoft.com/office/drawing/2014/main" id="{0335576B-D016-8477-F4F5-34BE5A50356C}"/>
              </a:ext>
            </a:extLst>
          </p:cNvPr>
          <p:cNvSpPr>
            <a:spLocks noGrp="1"/>
          </p:cNvSpPr>
          <p:nvPr>
            <p:ph type="dt" sz="half" idx="10"/>
          </p:nvPr>
        </p:nvSpPr>
        <p:spPr/>
        <p:txBody>
          <a:bodyPr vert="horz" lIns="91440" tIns="45720" rIns="91440" bIns="45720" rtlCol="0" anchor="ctr">
            <a:normAutofit/>
          </a:bodyPr>
          <a:lstStyle/>
          <a:p>
            <a:pPr>
              <a:spcAft>
                <a:spcPts val="600"/>
              </a:spcAft>
              <a:defRPr/>
            </a:pPr>
            <a:fld id="{A7780B09-6D74-40E4-B69D-294462CD993B}" type="datetime1">
              <a:rPr lang="en-US" smtClean="0">
                <a:solidFill>
                  <a:prstClr val="black">
                    <a:tint val="75000"/>
                  </a:prstClr>
                </a:solidFill>
              </a:rPr>
              <a:t>9/16/2022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362B047-1399-D973-A9AD-2F0163E0DD07}"/>
              </a:ext>
            </a:extLst>
          </p:cNvPr>
          <p:cNvSpPr>
            <a:spLocks noGrp="1"/>
          </p:cNvSpPr>
          <p:nvPr>
            <p:ph type="ftr" sz="quarter" idx="11"/>
          </p:nvPr>
        </p:nvSpPr>
        <p:spPr/>
        <p:txBody>
          <a:bodyPr vert="horz" lIns="91440" tIns="45720" rIns="91440" bIns="45720" rtlCol="0" anchor="ctr">
            <a:normAutofit/>
          </a:bodyPr>
          <a:lstStyle/>
          <a:p>
            <a:pPr algn="l">
              <a:spcAft>
                <a:spcPts val="600"/>
              </a:spcAft>
              <a:defRPr/>
            </a:pPr>
            <a:r>
              <a:rPr lang="en-US" kern="1200" cap="none" spc="0" baseline="0">
                <a:solidFill>
                  <a:prstClr val="black">
                    <a:tint val="75000"/>
                  </a:prstClr>
                </a:solidFill>
                <a:latin typeface="+mn-lt"/>
                <a:ea typeface="+mn-ea"/>
                <a:cs typeface="+mn-cs"/>
              </a:rPr>
              <a:t>Code Structure: The workspace</a:t>
            </a:r>
          </a:p>
        </p:txBody>
      </p:sp>
      <p:sp>
        <p:nvSpPr>
          <p:cNvPr id="6" name="Slide Number Placeholder 5">
            <a:extLst>
              <a:ext uri="{FF2B5EF4-FFF2-40B4-BE49-F238E27FC236}">
                <a16:creationId xmlns:a16="http://schemas.microsoft.com/office/drawing/2014/main" id="{7DC52759-1AAF-2712-751B-E06FD5F38100}"/>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12</a:t>
            </a:fld>
            <a:endParaRPr lang="en-US">
              <a:solidFill>
                <a:prstClr val="black">
                  <a:tint val="75000"/>
                </a:prstClr>
              </a:solidFill>
            </a:endParaRPr>
          </a:p>
        </p:txBody>
      </p:sp>
      <p:sp>
        <p:nvSpPr>
          <p:cNvPr id="17" name="Text Placeholder 16">
            <a:extLst>
              <a:ext uri="{FF2B5EF4-FFF2-40B4-BE49-F238E27FC236}">
                <a16:creationId xmlns:a16="http://schemas.microsoft.com/office/drawing/2014/main" id="{F67F8147-CBDB-89BA-1031-1FB8A2422609}"/>
              </a:ext>
            </a:extLst>
          </p:cNvPr>
          <p:cNvSpPr>
            <a:spLocks noGrp="1"/>
          </p:cNvSpPr>
          <p:nvPr>
            <p:ph type="body" sz="quarter" idx="13"/>
          </p:nvPr>
        </p:nvSpPr>
        <p:spPr>
          <a:xfrm>
            <a:off x="8141208" y="2262894"/>
            <a:ext cx="1802892" cy="483565"/>
          </a:xfrm>
        </p:spPr>
        <p:txBody>
          <a:bodyPr/>
          <a:lstStyle/>
          <a:p>
            <a:r>
              <a:rPr lang="en-CA" dirty="0" err="1"/>
              <a:t>Polyrepos</a:t>
            </a:r>
            <a:endParaRPr lang="en-CA" dirty="0"/>
          </a:p>
        </p:txBody>
      </p:sp>
      <p:sp>
        <p:nvSpPr>
          <p:cNvPr id="25" name="Title 8">
            <a:extLst>
              <a:ext uri="{FF2B5EF4-FFF2-40B4-BE49-F238E27FC236}">
                <a16:creationId xmlns:a16="http://schemas.microsoft.com/office/drawing/2014/main" id="{2E38F3A3-7629-ADBF-D10D-553C770A699F}"/>
              </a:ext>
            </a:extLst>
          </p:cNvPr>
          <p:cNvSpPr txBox="1">
            <a:spLocks/>
          </p:cNvSpPr>
          <p:nvPr/>
        </p:nvSpPr>
        <p:spPr>
          <a:xfrm>
            <a:off x="733425" y="4572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Mono vs Poly</a:t>
            </a:r>
          </a:p>
        </p:txBody>
      </p:sp>
      <p:pic>
        <p:nvPicPr>
          <p:cNvPr id="30" name="Content Placeholder 29">
            <a:extLst>
              <a:ext uri="{FF2B5EF4-FFF2-40B4-BE49-F238E27FC236}">
                <a16:creationId xmlns:a16="http://schemas.microsoft.com/office/drawing/2014/main" id="{CF72B5C0-882F-F49D-3DDB-40818A48FE36}"/>
              </a:ext>
            </a:extLst>
          </p:cNvPr>
          <p:cNvPicPr>
            <a:picLocks noGrp="1" noChangeAspect="1"/>
          </p:cNvPicPr>
          <p:nvPr>
            <p:ph sz="quarter" idx="14"/>
          </p:nvPr>
        </p:nvPicPr>
        <p:blipFill>
          <a:blip r:embed="rId3"/>
          <a:stretch>
            <a:fillRect/>
          </a:stretch>
        </p:blipFill>
        <p:spPr>
          <a:xfrm>
            <a:off x="6557003" y="2906711"/>
            <a:ext cx="5341208" cy="2805823"/>
          </a:xfrm>
          <a:prstGeom prst="rect">
            <a:avLst/>
          </a:prstGeom>
        </p:spPr>
      </p:pic>
    </p:spTree>
    <p:extLst>
      <p:ext uri="{BB962C8B-B14F-4D97-AF65-F5344CB8AC3E}">
        <p14:creationId xmlns:p14="http://schemas.microsoft.com/office/powerpoint/2010/main" val="164814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71771-5F58-41A4-D4E6-5A7AF36B635F}"/>
              </a:ext>
            </a:extLst>
          </p:cNvPr>
          <p:cNvSpPr>
            <a:spLocks noGrp="1"/>
          </p:cNvSpPr>
          <p:nvPr>
            <p:ph type="title"/>
          </p:nvPr>
        </p:nvSpPr>
        <p:spPr/>
        <p:txBody>
          <a:bodyPr/>
          <a:lstStyle/>
          <a:p>
            <a:r>
              <a:rPr lang="en-CA" dirty="0" err="1"/>
              <a:t>Monorepos</a:t>
            </a:r>
            <a:r>
              <a:rPr lang="en-CA" dirty="0"/>
              <a:t> answer</a:t>
            </a:r>
          </a:p>
        </p:txBody>
      </p:sp>
      <p:sp>
        <p:nvSpPr>
          <p:cNvPr id="4" name="Date Placeholder 3">
            <a:extLst>
              <a:ext uri="{FF2B5EF4-FFF2-40B4-BE49-F238E27FC236}">
                <a16:creationId xmlns:a16="http://schemas.microsoft.com/office/drawing/2014/main" id="{58B57B6E-2915-58D3-C430-7368A046597D}"/>
              </a:ext>
            </a:extLst>
          </p:cNvPr>
          <p:cNvSpPr>
            <a:spLocks noGrp="1"/>
          </p:cNvSpPr>
          <p:nvPr>
            <p:ph type="dt" sz="half" idx="10"/>
          </p:nvPr>
        </p:nvSpPr>
        <p:spPr/>
        <p:txBody>
          <a:bodyPr/>
          <a:lstStyle/>
          <a:p>
            <a:pPr>
              <a:defRPr/>
            </a:pPr>
            <a:fld id="{84C0E9C6-BE68-4D94-AD6C-A5A40661FDAC}"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258916B3-1637-DD23-D4FA-679BAF369EB8}"/>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BDEC69E-611C-09FA-ED04-2A10F6D869E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13</a:t>
            </a:fld>
            <a:endParaRPr lang="en-US" dirty="0">
              <a:solidFill>
                <a:prstClr val="black">
                  <a:tint val="75000"/>
                </a:prstClr>
              </a:solidFill>
            </a:endParaRPr>
          </a:p>
        </p:txBody>
      </p:sp>
      <p:graphicFrame>
        <p:nvGraphicFramePr>
          <p:cNvPr id="12" name="Content Placeholder 6">
            <a:extLst>
              <a:ext uri="{FF2B5EF4-FFF2-40B4-BE49-F238E27FC236}">
                <a16:creationId xmlns:a16="http://schemas.microsoft.com/office/drawing/2014/main" id="{CCDF432C-963D-96CD-56A0-FF2196DA2A94}"/>
              </a:ext>
            </a:extLst>
          </p:cNvPr>
          <p:cNvGraphicFramePr>
            <a:graphicFrameLocks/>
          </p:cNvGraphicFramePr>
          <p:nvPr>
            <p:extLst>
              <p:ext uri="{D42A27DB-BD31-4B8C-83A1-F6EECF244321}">
                <p14:modId xmlns:p14="http://schemas.microsoft.com/office/powerpoint/2010/main" val="4072373814"/>
              </p:ext>
            </p:extLst>
          </p:nvPr>
        </p:nvGraphicFramePr>
        <p:xfrm>
          <a:off x="1057395" y="1814513"/>
          <a:ext cx="10077210" cy="3932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7677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5BC3-EE18-3DAE-2DDC-DC6ECA9AB8B1}"/>
              </a:ext>
            </a:extLst>
          </p:cNvPr>
          <p:cNvSpPr>
            <a:spLocks noGrp="1"/>
          </p:cNvSpPr>
          <p:nvPr>
            <p:ph type="title"/>
          </p:nvPr>
        </p:nvSpPr>
        <p:spPr/>
        <p:txBody>
          <a:bodyPr/>
          <a:lstStyle/>
          <a:p>
            <a:r>
              <a:rPr lang="en-CA" dirty="0"/>
              <a:t>Adopters</a:t>
            </a:r>
          </a:p>
        </p:txBody>
      </p:sp>
      <p:sp>
        <p:nvSpPr>
          <p:cNvPr id="4" name="Date Placeholder 3">
            <a:extLst>
              <a:ext uri="{FF2B5EF4-FFF2-40B4-BE49-F238E27FC236}">
                <a16:creationId xmlns:a16="http://schemas.microsoft.com/office/drawing/2014/main" id="{431155F4-194E-4D11-5791-DB466328051F}"/>
              </a:ext>
            </a:extLst>
          </p:cNvPr>
          <p:cNvSpPr>
            <a:spLocks noGrp="1"/>
          </p:cNvSpPr>
          <p:nvPr>
            <p:ph type="dt" sz="half" idx="10"/>
          </p:nvPr>
        </p:nvSpPr>
        <p:spPr/>
        <p:txBody>
          <a:bodyPr/>
          <a:lstStyle/>
          <a:p>
            <a:pPr>
              <a:defRPr/>
            </a:pPr>
            <a:fld id="{614815E5-96B2-40A1-9C7B-5635B25536AE}"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278952A0-8D61-8B66-CDAC-E6C115981D29}"/>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0E9D663E-F7D2-1AD7-24F4-7F6D58B2425C}"/>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14</a:t>
            </a:fld>
            <a:endParaRPr lang="en-US" dirty="0">
              <a:solidFill>
                <a:prstClr val="black">
                  <a:tint val="75000"/>
                </a:prstClr>
              </a:solidFill>
            </a:endParaRPr>
          </a:p>
        </p:txBody>
      </p:sp>
      <p:pic>
        <p:nvPicPr>
          <p:cNvPr id="7" name="Content Placeholder 9">
            <a:extLst>
              <a:ext uri="{FF2B5EF4-FFF2-40B4-BE49-F238E27FC236}">
                <a16:creationId xmlns:a16="http://schemas.microsoft.com/office/drawing/2014/main" id="{E16AC096-C4CB-D5A4-8727-7239B60DC06C}"/>
              </a:ext>
            </a:extLst>
          </p:cNvPr>
          <p:cNvPicPr>
            <a:picLocks noGrp="1" noChangeAspect="1"/>
          </p:cNvPicPr>
          <p:nvPr>
            <p:ph idx="1"/>
          </p:nvPr>
        </p:nvPicPr>
        <p:blipFill>
          <a:blip r:embed="rId3"/>
          <a:stretch>
            <a:fillRect/>
          </a:stretch>
        </p:blipFill>
        <p:spPr>
          <a:xfrm>
            <a:off x="2492423" y="1688230"/>
            <a:ext cx="7207153" cy="3625155"/>
          </a:xfrm>
        </p:spPr>
      </p:pic>
      <p:cxnSp>
        <p:nvCxnSpPr>
          <p:cNvPr id="8" name="Straight Arrow Connector 7">
            <a:extLst>
              <a:ext uri="{FF2B5EF4-FFF2-40B4-BE49-F238E27FC236}">
                <a16:creationId xmlns:a16="http://schemas.microsoft.com/office/drawing/2014/main" id="{498CF5BF-E5A5-E809-C99B-DA6F5021CB5F}"/>
              </a:ext>
            </a:extLst>
          </p:cNvPr>
          <p:cNvCxnSpPr/>
          <p:nvPr/>
        </p:nvCxnSpPr>
        <p:spPr>
          <a:xfrm flipH="1" flipV="1">
            <a:off x="5407742" y="3018503"/>
            <a:ext cx="1465006" cy="1150374"/>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63027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AFB8-D72B-F086-64AC-DCB2CFF475E1}"/>
              </a:ext>
            </a:extLst>
          </p:cNvPr>
          <p:cNvSpPr>
            <a:spLocks noGrp="1"/>
          </p:cNvSpPr>
          <p:nvPr>
            <p:ph type="title"/>
          </p:nvPr>
        </p:nvSpPr>
        <p:spPr/>
        <p:txBody>
          <a:bodyPr/>
          <a:lstStyle/>
          <a:p>
            <a:r>
              <a:rPr lang="en-CA" dirty="0"/>
              <a:t>Need for tooling</a:t>
            </a:r>
          </a:p>
        </p:txBody>
      </p:sp>
      <p:sp>
        <p:nvSpPr>
          <p:cNvPr id="3" name="Text Placeholder 2">
            <a:extLst>
              <a:ext uri="{FF2B5EF4-FFF2-40B4-BE49-F238E27FC236}">
                <a16:creationId xmlns:a16="http://schemas.microsoft.com/office/drawing/2014/main" id="{9644529B-8E7B-ED24-203A-A13D5C2A8038}"/>
              </a:ext>
            </a:extLst>
          </p:cNvPr>
          <p:cNvSpPr>
            <a:spLocks noGrp="1"/>
          </p:cNvSpPr>
          <p:nvPr>
            <p:ph type="body" idx="1"/>
          </p:nvPr>
        </p:nvSpPr>
        <p:spPr>
          <a:xfrm>
            <a:off x="839788" y="1681163"/>
            <a:ext cx="3291840" cy="521263"/>
          </a:xfrm>
        </p:spPr>
        <p:txBody>
          <a:bodyPr/>
          <a:lstStyle/>
          <a:p>
            <a:r>
              <a:rPr lang="en-CA" dirty="0"/>
              <a:t>Fast</a:t>
            </a:r>
          </a:p>
        </p:txBody>
      </p:sp>
      <p:sp>
        <p:nvSpPr>
          <p:cNvPr id="4" name="Content Placeholder 3">
            <a:extLst>
              <a:ext uri="{FF2B5EF4-FFF2-40B4-BE49-F238E27FC236}">
                <a16:creationId xmlns:a16="http://schemas.microsoft.com/office/drawing/2014/main" id="{60A4B3D5-5ACD-0E7F-75B0-BA57C5E0C5C6}"/>
              </a:ext>
            </a:extLst>
          </p:cNvPr>
          <p:cNvSpPr>
            <a:spLocks noGrp="1"/>
          </p:cNvSpPr>
          <p:nvPr>
            <p:ph sz="half" idx="2"/>
          </p:nvPr>
        </p:nvSpPr>
        <p:spPr/>
        <p:txBody>
          <a:bodyPr/>
          <a:lstStyle/>
          <a:p>
            <a:pPr marL="0" indent="0">
              <a:buNone/>
            </a:pPr>
            <a:r>
              <a:rPr lang="en-CA" dirty="0"/>
              <a:t>- Local computation caching</a:t>
            </a:r>
          </a:p>
          <a:p>
            <a:pPr marL="0" indent="0">
              <a:buNone/>
            </a:pPr>
            <a:r>
              <a:rPr lang="en-CA" dirty="0"/>
              <a:t>- Local task orchestration</a:t>
            </a:r>
          </a:p>
          <a:p>
            <a:pPr marL="0" indent="0">
              <a:buNone/>
            </a:pPr>
            <a:r>
              <a:rPr lang="en-CA" dirty="0"/>
              <a:t>- Distributed computation caching</a:t>
            </a:r>
          </a:p>
          <a:p>
            <a:pPr marL="0" indent="0">
              <a:buNone/>
            </a:pPr>
            <a:r>
              <a:rPr lang="en-CA" dirty="0"/>
              <a:t>- Distributed task execution</a:t>
            </a:r>
          </a:p>
          <a:p>
            <a:pPr marL="0" indent="0">
              <a:buNone/>
            </a:pPr>
            <a:r>
              <a:rPr lang="en-CA" dirty="0"/>
              <a:t>- Transparent remote execution</a:t>
            </a:r>
          </a:p>
          <a:p>
            <a:pPr marL="0" indent="0">
              <a:buNone/>
            </a:pPr>
            <a:r>
              <a:rPr lang="en-CA" dirty="0"/>
              <a:t>- Detecting affected projects/packages</a:t>
            </a:r>
          </a:p>
        </p:txBody>
      </p:sp>
      <p:sp>
        <p:nvSpPr>
          <p:cNvPr id="5" name="Text Placeholder 4">
            <a:extLst>
              <a:ext uri="{FF2B5EF4-FFF2-40B4-BE49-F238E27FC236}">
                <a16:creationId xmlns:a16="http://schemas.microsoft.com/office/drawing/2014/main" id="{B1F5D1A5-C533-44C1-1818-DB67D1478825}"/>
              </a:ext>
            </a:extLst>
          </p:cNvPr>
          <p:cNvSpPr>
            <a:spLocks noGrp="1"/>
          </p:cNvSpPr>
          <p:nvPr>
            <p:ph type="body" sz="quarter" idx="3"/>
          </p:nvPr>
        </p:nvSpPr>
        <p:spPr>
          <a:xfrm>
            <a:off x="7973076" y="1681163"/>
            <a:ext cx="3291840" cy="521263"/>
          </a:xfrm>
        </p:spPr>
        <p:txBody>
          <a:bodyPr/>
          <a:lstStyle/>
          <a:p>
            <a:r>
              <a:rPr lang="en-CA" dirty="0"/>
              <a:t>Understandable</a:t>
            </a:r>
          </a:p>
        </p:txBody>
      </p:sp>
      <p:sp>
        <p:nvSpPr>
          <p:cNvPr id="6" name="Content Placeholder 5">
            <a:extLst>
              <a:ext uri="{FF2B5EF4-FFF2-40B4-BE49-F238E27FC236}">
                <a16:creationId xmlns:a16="http://schemas.microsoft.com/office/drawing/2014/main" id="{F003D4E7-280F-E2BF-23D2-A5DC687F7BC2}"/>
              </a:ext>
            </a:extLst>
          </p:cNvPr>
          <p:cNvSpPr>
            <a:spLocks noGrp="1"/>
          </p:cNvSpPr>
          <p:nvPr>
            <p:ph sz="quarter" idx="4"/>
          </p:nvPr>
        </p:nvSpPr>
        <p:spPr>
          <a:xfrm>
            <a:off x="8065008" y="2505075"/>
            <a:ext cx="3291840" cy="3684588"/>
          </a:xfrm>
        </p:spPr>
        <p:txBody>
          <a:bodyPr/>
          <a:lstStyle/>
          <a:p>
            <a:pPr marL="0" indent="0">
              <a:buNone/>
            </a:pPr>
            <a:r>
              <a:rPr lang="en-CA" dirty="0"/>
              <a:t>- Workspace analysis</a:t>
            </a:r>
          </a:p>
          <a:p>
            <a:pPr marL="0" indent="0">
              <a:buNone/>
            </a:pPr>
            <a:r>
              <a:rPr lang="en-CA" dirty="0"/>
              <a:t>- Dependency graph</a:t>
            </a:r>
          </a:p>
          <a:p>
            <a:pPr marL="0" indent="0">
              <a:buNone/>
            </a:pPr>
            <a:endParaRPr lang="en-CA" dirty="0"/>
          </a:p>
        </p:txBody>
      </p:sp>
      <p:sp>
        <p:nvSpPr>
          <p:cNvPr id="7" name="Date Placeholder 6">
            <a:extLst>
              <a:ext uri="{FF2B5EF4-FFF2-40B4-BE49-F238E27FC236}">
                <a16:creationId xmlns:a16="http://schemas.microsoft.com/office/drawing/2014/main" id="{9F31014C-43A7-843B-9091-B50FDDDFB049}"/>
              </a:ext>
            </a:extLst>
          </p:cNvPr>
          <p:cNvSpPr>
            <a:spLocks noGrp="1"/>
          </p:cNvSpPr>
          <p:nvPr>
            <p:ph type="dt" sz="half" idx="10"/>
          </p:nvPr>
        </p:nvSpPr>
        <p:spPr/>
        <p:txBody>
          <a:bodyPr/>
          <a:lstStyle/>
          <a:p>
            <a:pPr>
              <a:defRPr/>
            </a:pPr>
            <a:fld id="{927BBE4F-65D3-4BDD-BB70-1AFCF9119CF1}"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72D0BF31-2085-5323-DEBB-9D0F9F839186}"/>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7330207B-92BF-16AE-842D-B758C5E10DED}"/>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15</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6AD7D140-1723-0D00-C676-F16496603E89}"/>
              </a:ext>
            </a:extLst>
          </p:cNvPr>
          <p:cNvSpPr>
            <a:spLocks noGrp="1"/>
          </p:cNvSpPr>
          <p:nvPr>
            <p:ph type="body" sz="quarter" idx="13"/>
          </p:nvPr>
        </p:nvSpPr>
        <p:spPr>
          <a:xfrm>
            <a:off x="4450080" y="1681163"/>
            <a:ext cx="3291840" cy="521263"/>
          </a:xfrm>
        </p:spPr>
        <p:txBody>
          <a:bodyPr/>
          <a:lstStyle/>
          <a:p>
            <a:r>
              <a:rPr lang="en-CA" dirty="0"/>
              <a:t>Manageable</a:t>
            </a:r>
          </a:p>
        </p:txBody>
      </p:sp>
      <p:sp>
        <p:nvSpPr>
          <p:cNvPr id="11" name="Content Placeholder 10">
            <a:extLst>
              <a:ext uri="{FF2B5EF4-FFF2-40B4-BE49-F238E27FC236}">
                <a16:creationId xmlns:a16="http://schemas.microsoft.com/office/drawing/2014/main" id="{BB27E601-3567-689C-E8D4-069B0532F77E}"/>
              </a:ext>
            </a:extLst>
          </p:cNvPr>
          <p:cNvSpPr>
            <a:spLocks noGrp="1"/>
          </p:cNvSpPr>
          <p:nvPr>
            <p:ph sz="quarter" idx="14"/>
          </p:nvPr>
        </p:nvSpPr>
        <p:spPr>
          <a:xfrm>
            <a:off x="4450080" y="2436861"/>
            <a:ext cx="3291840" cy="3684588"/>
          </a:xfrm>
        </p:spPr>
        <p:txBody>
          <a:bodyPr/>
          <a:lstStyle/>
          <a:p>
            <a:pPr marL="0" indent="0">
              <a:buNone/>
            </a:pPr>
            <a:r>
              <a:rPr lang="en-CA" dirty="0"/>
              <a:t>- Code sharing</a:t>
            </a:r>
          </a:p>
          <a:p>
            <a:pPr marL="0" indent="0">
              <a:buNone/>
            </a:pPr>
            <a:r>
              <a:rPr lang="en-CA" dirty="0"/>
              <a:t>- Consistent Tooling</a:t>
            </a:r>
          </a:p>
          <a:p>
            <a:pPr>
              <a:buFontTx/>
              <a:buChar char="-"/>
            </a:pPr>
            <a:r>
              <a:rPr lang="en-CA" dirty="0"/>
              <a:t>Code generation</a:t>
            </a:r>
          </a:p>
          <a:p>
            <a:pPr>
              <a:buFontTx/>
              <a:buChar char="-"/>
            </a:pPr>
            <a:r>
              <a:rPr lang="en-CA" dirty="0"/>
              <a:t>Project constraints and visibility</a:t>
            </a:r>
          </a:p>
        </p:txBody>
      </p:sp>
    </p:spTree>
    <p:extLst>
      <p:ext uri="{BB962C8B-B14F-4D97-AF65-F5344CB8AC3E}">
        <p14:creationId xmlns:p14="http://schemas.microsoft.com/office/powerpoint/2010/main" val="236555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F708D83-2E7C-3848-A60E-11AC3C34CE41}"/>
              </a:ext>
            </a:extLst>
          </p:cNvPr>
          <p:cNvSpPr>
            <a:spLocks noGrp="1"/>
          </p:cNvSpPr>
          <p:nvPr>
            <p:ph type="ctrTitle"/>
          </p:nvPr>
        </p:nvSpPr>
        <p:spPr/>
        <p:txBody>
          <a:bodyPr/>
          <a:lstStyle/>
          <a:p>
            <a:r>
              <a:rPr lang="en-CA" dirty="0"/>
              <a:t>3-Nrwl </a:t>
            </a:r>
            <a:r>
              <a:rPr lang="en-CA" dirty="0" err="1"/>
              <a:t>Nx</a:t>
            </a:r>
            <a:endParaRPr lang="en-CA" dirty="0"/>
          </a:p>
        </p:txBody>
      </p:sp>
      <p:sp>
        <p:nvSpPr>
          <p:cNvPr id="13" name="Subtitle 12">
            <a:extLst>
              <a:ext uri="{FF2B5EF4-FFF2-40B4-BE49-F238E27FC236}">
                <a16:creationId xmlns:a16="http://schemas.microsoft.com/office/drawing/2014/main" id="{2FE5520E-5313-2A9E-5BF0-5EADCE2777DC}"/>
              </a:ext>
            </a:extLst>
          </p:cNvPr>
          <p:cNvSpPr>
            <a:spLocks noGrp="1"/>
          </p:cNvSpPr>
          <p:nvPr>
            <p:ph type="subTitle" idx="1"/>
          </p:nvPr>
        </p:nvSpPr>
        <p:spPr/>
        <p:txBody>
          <a:bodyPr/>
          <a:lstStyle/>
          <a:p>
            <a:r>
              <a:rPr lang="en-CA" dirty="0"/>
              <a:t>Flexible tool</a:t>
            </a:r>
          </a:p>
        </p:txBody>
      </p:sp>
      <p:sp>
        <p:nvSpPr>
          <p:cNvPr id="7" name="Date Placeholder 6">
            <a:extLst>
              <a:ext uri="{FF2B5EF4-FFF2-40B4-BE49-F238E27FC236}">
                <a16:creationId xmlns:a16="http://schemas.microsoft.com/office/drawing/2014/main" id="{725BEF58-6FD2-3E3C-6511-E687AAC55177}"/>
              </a:ext>
            </a:extLst>
          </p:cNvPr>
          <p:cNvSpPr>
            <a:spLocks noGrp="1"/>
          </p:cNvSpPr>
          <p:nvPr>
            <p:ph type="dt" sz="half" idx="4294967295"/>
          </p:nvPr>
        </p:nvSpPr>
        <p:spPr>
          <a:xfrm>
            <a:off x="0" y="6356350"/>
            <a:ext cx="977900" cy="365125"/>
          </a:xfrm>
        </p:spPr>
        <p:txBody>
          <a:bodyPr/>
          <a:lstStyle/>
          <a:p>
            <a:pPr>
              <a:defRPr/>
            </a:pPr>
            <a:fld id="{CEA5EFD6-E0C6-4FFC-BD3B-721021E182CA}"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EC107C31-1357-612A-B791-9CFD274A7024}"/>
              </a:ext>
            </a:extLst>
          </p:cNvPr>
          <p:cNvSpPr>
            <a:spLocks noGrp="1"/>
          </p:cNvSpPr>
          <p:nvPr>
            <p:ph type="ftr" sz="quarter" idx="4294967295"/>
          </p:nvPr>
        </p:nvSpPr>
        <p:spPr>
          <a:xfrm>
            <a:off x="1140542" y="6356350"/>
            <a:ext cx="2379663" cy="365125"/>
          </a:xfrm>
        </p:spPr>
        <p:txBody>
          <a:bodyPr/>
          <a:lstStyle/>
          <a:p>
            <a:pPr>
              <a:defRPr/>
            </a:pPr>
            <a:r>
              <a:rPr lang="en-US" dirty="0">
                <a:solidFill>
                  <a:prstClr val="black">
                    <a:tint val="75000"/>
                  </a:prstClr>
                </a:solidFill>
              </a:rPr>
              <a:t>Code Structure: The workspace</a:t>
            </a:r>
          </a:p>
        </p:txBody>
      </p:sp>
      <p:sp>
        <p:nvSpPr>
          <p:cNvPr id="9" name="Slide Number Placeholder 8">
            <a:extLst>
              <a:ext uri="{FF2B5EF4-FFF2-40B4-BE49-F238E27FC236}">
                <a16:creationId xmlns:a16="http://schemas.microsoft.com/office/drawing/2014/main" id="{147A1BE7-9851-4C9D-A51B-550AD782A09E}"/>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16</a:t>
            </a:fld>
            <a:endParaRPr lang="en-US" dirty="0">
              <a:solidFill>
                <a:prstClr val="black">
                  <a:tint val="75000"/>
                </a:prstClr>
              </a:solidFill>
            </a:endParaRPr>
          </a:p>
        </p:txBody>
      </p:sp>
    </p:spTree>
    <p:extLst>
      <p:ext uri="{BB962C8B-B14F-4D97-AF65-F5344CB8AC3E}">
        <p14:creationId xmlns:p14="http://schemas.microsoft.com/office/powerpoint/2010/main" val="667433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5AC6A-EF2F-A1BC-CC1E-FC22865B1F2E}"/>
              </a:ext>
            </a:extLst>
          </p:cNvPr>
          <p:cNvSpPr>
            <a:spLocks noGrp="1"/>
          </p:cNvSpPr>
          <p:nvPr>
            <p:ph type="title"/>
          </p:nvPr>
        </p:nvSpPr>
        <p:spPr/>
        <p:txBody>
          <a:bodyPr/>
          <a:lstStyle/>
          <a:p>
            <a:r>
              <a:rPr lang="en-CA" dirty="0" err="1"/>
              <a:t>Nx</a:t>
            </a:r>
            <a:endParaRPr lang="en-CA" dirty="0"/>
          </a:p>
        </p:txBody>
      </p:sp>
      <p:sp>
        <p:nvSpPr>
          <p:cNvPr id="3" name="Content Placeholder 2">
            <a:extLst>
              <a:ext uri="{FF2B5EF4-FFF2-40B4-BE49-F238E27FC236}">
                <a16:creationId xmlns:a16="http://schemas.microsoft.com/office/drawing/2014/main" id="{EC859457-37D7-4C0F-7705-634ECCE605F5}"/>
              </a:ext>
            </a:extLst>
          </p:cNvPr>
          <p:cNvSpPr>
            <a:spLocks noGrp="1"/>
          </p:cNvSpPr>
          <p:nvPr>
            <p:ph idx="1"/>
          </p:nvPr>
        </p:nvSpPr>
        <p:spPr>
          <a:xfrm>
            <a:off x="5727330" y="1076989"/>
            <a:ext cx="5766539" cy="1840346"/>
          </a:xfrm>
        </p:spPr>
        <p:txBody>
          <a:bodyPr/>
          <a:lstStyle/>
          <a:p>
            <a:r>
              <a:rPr lang="en-CA" dirty="0"/>
              <a:t>It’s an extensible build framework that help you architect, test and build at scale.</a:t>
            </a:r>
          </a:p>
        </p:txBody>
      </p:sp>
      <p:sp>
        <p:nvSpPr>
          <p:cNvPr id="4" name="Date Placeholder 3">
            <a:extLst>
              <a:ext uri="{FF2B5EF4-FFF2-40B4-BE49-F238E27FC236}">
                <a16:creationId xmlns:a16="http://schemas.microsoft.com/office/drawing/2014/main" id="{8660D9CF-051F-45AC-E0C4-282AE2FD8F28}"/>
              </a:ext>
            </a:extLst>
          </p:cNvPr>
          <p:cNvSpPr>
            <a:spLocks noGrp="1"/>
          </p:cNvSpPr>
          <p:nvPr>
            <p:ph type="dt" sz="half" idx="10"/>
          </p:nvPr>
        </p:nvSpPr>
        <p:spPr/>
        <p:txBody>
          <a:bodyPr/>
          <a:lstStyle/>
          <a:p>
            <a:pPr>
              <a:defRPr/>
            </a:pPr>
            <a:fld id="{67DFD812-F854-4507-8A8D-4289EE6502B7}"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DD33AB3-4796-9646-CCDF-584DE03AA15D}"/>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2A821C3A-DCC8-DDA3-AF52-9F912D46F4C0}"/>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17</a:t>
            </a:fld>
            <a:endParaRPr lang="en-US" dirty="0">
              <a:solidFill>
                <a:prstClr val="black">
                  <a:tint val="75000"/>
                </a:prstClr>
              </a:solidFill>
            </a:endParaRPr>
          </a:p>
        </p:txBody>
      </p:sp>
      <p:pic>
        <p:nvPicPr>
          <p:cNvPr id="1026" name="Picture 2" descr="upload.wikimedia.org/wikipedia/commons/thumb/a/...">
            <a:extLst>
              <a:ext uri="{FF2B5EF4-FFF2-40B4-BE49-F238E27FC236}">
                <a16:creationId xmlns:a16="http://schemas.microsoft.com/office/drawing/2014/main" id="{1FD58E8B-B147-1A89-698F-7BB1223E7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607" y="2887582"/>
            <a:ext cx="2422093" cy="2106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gular (web framework) - Wikipedia">
            <a:extLst>
              <a:ext uri="{FF2B5EF4-FFF2-40B4-BE49-F238E27FC236}">
                <a16:creationId xmlns:a16="http://schemas.microsoft.com/office/drawing/2014/main" id="{0FBDB36F-94F5-1CFE-0126-2C2945AB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8087" y="2665846"/>
            <a:ext cx="2549640" cy="254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06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2356B5F2-9D22-0775-29AB-A747AB2C5EF8}"/>
              </a:ext>
            </a:extLst>
          </p:cNvPr>
          <p:cNvSpPr>
            <a:spLocks noGrp="1"/>
          </p:cNvSpPr>
          <p:nvPr>
            <p:ph type="dt" sz="half" idx="10"/>
          </p:nvPr>
        </p:nvSpPr>
        <p:spPr/>
        <p:txBody>
          <a:bodyPr/>
          <a:lstStyle/>
          <a:p>
            <a:pPr>
              <a:defRPr/>
            </a:pPr>
            <a:fld id="{AB51FEC6-C0DD-4A56-B568-78741171143D}"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367996E7-21C8-8E60-FACF-1CE0F852E8A3}"/>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76BD710D-D336-BA3B-A2B5-2F4C9F7F26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18</a:t>
            </a:fld>
            <a:endParaRPr lang="en-US" dirty="0">
              <a:solidFill>
                <a:prstClr val="black">
                  <a:tint val="75000"/>
                </a:prstClr>
              </a:solidFill>
            </a:endParaRPr>
          </a:p>
        </p:txBody>
      </p:sp>
      <p:pic>
        <p:nvPicPr>
          <p:cNvPr id="18" name="Picture 17">
            <a:extLst>
              <a:ext uri="{FF2B5EF4-FFF2-40B4-BE49-F238E27FC236}">
                <a16:creationId xmlns:a16="http://schemas.microsoft.com/office/drawing/2014/main" id="{520C3E03-62E6-18EE-D865-4F80E7B6C493}"/>
              </a:ext>
            </a:extLst>
          </p:cNvPr>
          <p:cNvPicPr>
            <a:picLocks noChangeAspect="1"/>
          </p:cNvPicPr>
          <p:nvPr/>
        </p:nvPicPr>
        <p:blipFill>
          <a:blip r:embed="rId2"/>
          <a:stretch>
            <a:fillRect/>
          </a:stretch>
        </p:blipFill>
        <p:spPr>
          <a:xfrm>
            <a:off x="1445665" y="136525"/>
            <a:ext cx="8750386" cy="5980128"/>
          </a:xfrm>
          <a:prstGeom prst="rect">
            <a:avLst/>
          </a:prstGeom>
        </p:spPr>
      </p:pic>
    </p:spTree>
    <p:extLst>
      <p:ext uri="{BB962C8B-B14F-4D97-AF65-F5344CB8AC3E}">
        <p14:creationId xmlns:p14="http://schemas.microsoft.com/office/powerpoint/2010/main" val="1450753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2356B5F2-9D22-0775-29AB-A747AB2C5EF8}"/>
              </a:ext>
            </a:extLst>
          </p:cNvPr>
          <p:cNvSpPr>
            <a:spLocks noGrp="1"/>
          </p:cNvSpPr>
          <p:nvPr>
            <p:ph type="dt" sz="half" idx="10"/>
          </p:nvPr>
        </p:nvSpPr>
        <p:spPr/>
        <p:txBody>
          <a:bodyPr/>
          <a:lstStyle/>
          <a:p>
            <a:pPr>
              <a:defRPr/>
            </a:pPr>
            <a:fld id="{DA2FCEB7-52FF-45ED-B98E-A0A11CBBB68E}"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367996E7-21C8-8E60-FACF-1CE0F852E8A3}"/>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76BD710D-D336-BA3B-A2B5-2F4C9F7F267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19</a:t>
            </a:fld>
            <a:endParaRPr lang="en-US" dirty="0">
              <a:solidFill>
                <a:prstClr val="black">
                  <a:tint val="75000"/>
                </a:prstClr>
              </a:solidFill>
            </a:endParaRPr>
          </a:p>
        </p:txBody>
      </p:sp>
      <p:pic>
        <p:nvPicPr>
          <p:cNvPr id="3" name="Picture 2">
            <a:extLst>
              <a:ext uri="{FF2B5EF4-FFF2-40B4-BE49-F238E27FC236}">
                <a16:creationId xmlns:a16="http://schemas.microsoft.com/office/drawing/2014/main" id="{02D10DDA-E4D9-B9A4-F4EE-BB5AF4A39C8A}"/>
              </a:ext>
            </a:extLst>
          </p:cNvPr>
          <p:cNvPicPr>
            <a:picLocks noChangeAspect="1"/>
          </p:cNvPicPr>
          <p:nvPr/>
        </p:nvPicPr>
        <p:blipFill>
          <a:blip r:embed="rId2"/>
          <a:stretch>
            <a:fillRect/>
          </a:stretch>
        </p:blipFill>
        <p:spPr>
          <a:xfrm>
            <a:off x="1349477" y="1706731"/>
            <a:ext cx="9350550" cy="3444538"/>
          </a:xfrm>
          <a:prstGeom prst="rect">
            <a:avLst/>
          </a:prstGeom>
        </p:spPr>
      </p:pic>
    </p:spTree>
    <p:extLst>
      <p:ext uri="{BB962C8B-B14F-4D97-AF65-F5344CB8AC3E}">
        <p14:creationId xmlns:p14="http://schemas.microsoft.com/office/powerpoint/2010/main" val="2971581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8309-9868-09D7-F185-D5E700312477}"/>
              </a:ext>
            </a:extLst>
          </p:cNvPr>
          <p:cNvSpPr>
            <a:spLocks noGrp="1"/>
          </p:cNvSpPr>
          <p:nvPr>
            <p:ph type="title"/>
          </p:nvPr>
        </p:nvSpPr>
        <p:spPr>
          <a:xfrm>
            <a:off x="539496" y="365125"/>
            <a:ext cx="11248460" cy="1325563"/>
          </a:xfrm>
        </p:spPr>
        <p:txBody>
          <a:bodyPr/>
          <a:lstStyle/>
          <a:p>
            <a:r>
              <a:rPr lang="en-CA" dirty="0"/>
              <a:t>Context- Today’s topic and future topics</a:t>
            </a:r>
          </a:p>
        </p:txBody>
      </p:sp>
      <p:sp>
        <p:nvSpPr>
          <p:cNvPr id="4" name="Date Placeholder 3">
            <a:extLst>
              <a:ext uri="{FF2B5EF4-FFF2-40B4-BE49-F238E27FC236}">
                <a16:creationId xmlns:a16="http://schemas.microsoft.com/office/drawing/2014/main" id="{0444C81C-9707-B6F5-A5BE-DCC7AD395B9D}"/>
              </a:ext>
            </a:extLst>
          </p:cNvPr>
          <p:cNvSpPr>
            <a:spLocks noGrp="1"/>
          </p:cNvSpPr>
          <p:nvPr>
            <p:ph type="dt" sz="half" idx="10"/>
          </p:nvPr>
        </p:nvSpPr>
        <p:spPr/>
        <p:txBody>
          <a:bodyPr/>
          <a:lstStyle/>
          <a:p>
            <a:pPr>
              <a:defRPr/>
            </a:pPr>
            <a:fld id="{871C0ECD-21E4-4FC9-ADF2-DA556FAA1DD2}"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000B19D-9258-74BE-8024-41E4ACFC1F5F}"/>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E568ACC-5CE5-FCF4-ACA2-B2501FE0E34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a:t>
            </a:fld>
            <a:endParaRPr lang="en-US" dirty="0">
              <a:solidFill>
                <a:prstClr val="black">
                  <a:tint val="75000"/>
                </a:prstClr>
              </a:solidFill>
            </a:endParaRPr>
          </a:p>
        </p:txBody>
      </p:sp>
      <p:pic>
        <p:nvPicPr>
          <p:cNvPr id="15" name="Picture 14">
            <a:extLst>
              <a:ext uri="{FF2B5EF4-FFF2-40B4-BE49-F238E27FC236}">
                <a16:creationId xmlns:a16="http://schemas.microsoft.com/office/drawing/2014/main" id="{769B360E-965A-E766-EE2D-B1D1201E7EB3}"/>
              </a:ext>
            </a:extLst>
          </p:cNvPr>
          <p:cNvPicPr>
            <a:picLocks noChangeAspect="1"/>
          </p:cNvPicPr>
          <p:nvPr/>
        </p:nvPicPr>
        <p:blipFill>
          <a:blip r:embed="rId2"/>
          <a:stretch>
            <a:fillRect/>
          </a:stretch>
        </p:blipFill>
        <p:spPr>
          <a:xfrm>
            <a:off x="10675561" y="5639116"/>
            <a:ext cx="1356478" cy="594412"/>
          </a:xfrm>
          <a:prstGeom prst="rect">
            <a:avLst/>
          </a:prstGeom>
        </p:spPr>
      </p:pic>
      <p:pic>
        <p:nvPicPr>
          <p:cNvPr id="19" name="Picture 18">
            <a:extLst>
              <a:ext uri="{FF2B5EF4-FFF2-40B4-BE49-F238E27FC236}">
                <a16:creationId xmlns:a16="http://schemas.microsoft.com/office/drawing/2014/main" id="{EB31D3F5-0246-4AFF-0DB7-904EFDD18423}"/>
              </a:ext>
            </a:extLst>
          </p:cNvPr>
          <p:cNvPicPr>
            <a:picLocks noChangeAspect="1"/>
          </p:cNvPicPr>
          <p:nvPr/>
        </p:nvPicPr>
        <p:blipFill>
          <a:blip r:embed="rId3"/>
          <a:stretch>
            <a:fillRect/>
          </a:stretch>
        </p:blipFill>
        <p:spPr>
          <a:xfrm>
            <a:off x="7335314" y="1690688"/>
            <a:ext cx="3200677" cy="4145639"/>
          </a:xfrm>
          <a:prstGeom prst="rect">
            <a:avLst/>
          </a:prstGeom>
        </p:spPr>
      </p:pic>
      <p:cxnSp>
        <p:nvCxnSpPr>
          <p:cNvPr id="21" name="Straight Arrow Connector 20">
            <a:extLst>
              <a:ext uri="{FF2B5EF4-FFF2-40B4-BE49-F238E27FC236}">
                <a16:creationId xmlns:a16="http://schemas.microsoft.com/office/drawing/2014/main" id="{8F3CBB44-9D6D-151C-6DFC-4210A7925142}"/>
              </a:ext>
            </a:extLst>
          </p:cNvPr>
          <p:cNvCxnSpPr>
            <a:cxnSpLocks/>
          </p:cNvCxnSpPr>
          <p:nvPr/>
        </p:nvCxnSpPr>
        <p:spPr>
          <a:xfrm>
            <a:off x="4903289" y="3602831"/>
            <a:ext cx="2000250" cy="1905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B153A6B-6BEE-0514-FF01-A87A47C8CAF9}"/>
              </a:ext>
            </a:extLst>
          </p:cNvPr>
          <p:cNvPicPr>
            <a:picLocks noChangeAspect="1"/>
          </p:cNvPicPr>
          <p:nvPr/>
        </p:nvPicPr>
        <p:blipFill>
          <a:blip r:embed="rId4"/>
          <a:stretch>
            <a:fillRect/>
          </a:stretch>
        </p:blipFill>
        <p:spPr>
          <a:xfrm>
            <a:off x="2063385" y="4175950"/>
            <a:ext cx="2423370" cy="2057578"/>
          </a:xfrm>
          <a:prstGeom prst="rect">
            <a:avLst/>
          </a:prstGeom>
        </p:spPr>
      </p:pic>
      <p:pic>
        <p:nvPicPr>
          <p:cNvPr id="12" name="Picture 11">
            <a:extLst>
              <a:ext uri="{FF2B5EF4-FFF2-40B4-BE49-F238E27FC236}">
                <a16:creationId xmlns:a16="http://schemas.microsoft.com/office/drawing/2014/main" id="{0955D319-C257-64B9-88D4-E8B8D08D1036}"/>
              </a:ext>
            </a:extLst>
          </p:cNvPr>
          <p:cNvPicPr>
            <a:picLocks noChangeAspect="1"/>
          </p:cNvPicPr>
          <p:nvPr/>
        </p:nvPicPr>
        <p:blipFill>
          <a:blip r:embed="rId5"/>
          <a:stretch>
            <a:fillRect/>
          </a:stretch>
        </p:blipFill>
        <p:spPr>
          <a:xfrm>
            <a:off x="2114328" y="1386788"/>
            <a:ext cx="2392887" cy="1188823"/>
          </a:xfrm>
          <a:prstGeom prst="rect">
            <a:avLst/>
          </a:prstGeom>
        </p:spPr>
      </p:pic>
      <p:pic>
        <p:nvPicPr>
          <p:cNvPr id="14" name="Picture 13">
            <a:extLst>
              <a:ext uri="{FF2B5EF4-FFF2-40B4-BE49-F238E27FC236}">
                <a16:creationId xmlns:a16="http://schemas.microsoft.com/office/drawing/2014/main" id="{FF266ACC-D179-ABB8-EA08-43E664E0B0A7}"/>
              </a:ext>
            </a:extLst>
          </p:cNvPr>
          <p:cNvPicPr>
            <a:picLocks noChangeAspect="1"/>
          </p:cNvPicPr>
          <p:nvPr/>
        </p:nvPicPr>
        <p:blipFill>
          <a:blip r:embed="rId6"/>
          <a:stretch>
            <a:fillRect/>
          </a:stretch>
        </p:blipFill>
        <p:spPr>
          <a:xfrm>
            <a:off x="2078627" y="2575611"/>
            <a:ext cx="2392887" cy="1600339"/>
          </a:xfrm>
          <a:prstGeom prst="rect">
            <a:avLst/>
          </a:prstGeom>
        </p:spPr>
      </p:pic>
    </p:spTree>
    <p:extLst>
      <p:ext uri="{BB962C8B-B14F-4D97-AF65-F5344CB8AC3E}">
        <p14:creationId xmlns:p14="http://schemas.microsoft.com/office/powerpoint/2010/main" val="8154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8CE79-F7AF-377A-4EBD-841F61F9D181}"/>
              </a:ext>
            </a:extLst>
          </p:cNvPr>
          <p:cNvSpPr>
            <a:spLocks noGrp="1"/>
          </p:cNvSpPr>
          <p:nvPr>
            <p:ph type="dt" sz="half" idx="10"/>
          </p:nvPr>
        </p:nvSpPr>
        <p:spPr/>
        <p:txBody>
          <a:bodyPr/>
          <a:lstStyle/>
          <a:p>
            <a:pPr>
              <a:defRPr/>
            </a:pPr>
            <a:fld id="{86E7E1EA-47FD-462A-B335-A5D410A2C575}"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9C204CFD-EB5F-4F8D-9E83-A818F3FEA66B}"/>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EF52D29F-3D08-9047-A515-87F06C2F9A6A}"/>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20</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41BFC0DF-8F82-9827-90F2-1E2C2C487320}"/>
              </a:ext>
            </a:extLst>
          </p:cNvPr>
          <p:cNvSpPr>
            <a:spLocks noGrp="1"/>
          </p:cNvSpPr>
          <p:nvPr>
            <p:ph type="title"/>
          </p:nvPr>
        </p:nvSpPr>
        <p:spPr/>
        <p:txBody>
          <a:bodyPr/>
          <a:lstStyle/>
          <a:p>
            <a:r>
              <a:rPr lang="en-CA" dirty="0" err="1"/>
              <a:t>Nx</a:t>
            </a:r>
            <a:r>
              <a:rPr lang="en-CA" dirty="0"/>
              <a:t> </a:t>
            </a:r>
            <a:r>
              <a:rPr lang="en-CA" strike="sngStrike" dirty="0"/>
              <a:t>vs </a:t>
            </a:r>
            <a:r>
              <a:rPr lang="en-CA" dirty="0"/>
              <a:t>&amp;&amp; </a:t>
            </a:r>
            <a:r>
              <a:rPr lang="en-CA" dirty="0" err="1"/>
              <a:t>Lerna</a:t>
            </a:r>
            <a:endParaRPr lang="en-CA" dirty="0"/>
          </a:p>
        </p:txBody>
      </p:sp>
      <p:pic>
        <p:nvPicPr>
          <p:cNvPr id="7" name="Picture 6">
            <a:extLst>
              <a:ext uri="{FF2B5EF4-FFF2-40B4-BE49-F238E27FC236}">
                <a16:creationId xmlns:a16="http://schemas.microsoft.com/office/drawing/2014/main" id="{176F63A2-0C07-CA10-741A-CCCE9AD4E836}"/>
              </a:ext>
            </a:extLst>
          </p:cNvPr>
          <p:cNvPicPr>
            <a:picLocks noChangeAspect="1"/>
          </p:cNvPicPr>
          <p:nvPr/>
        </p:nvPicPr>
        <p:blipFill>
          <a:blip r:embed="rId3"/>
          <a:stretch>
            <a:fillRect/>
          </a:stretch>
        </p:blipFill>
        <p:spPr>
          <a:xfrm>
            <a:off x="1349477" y="1474166"/>
            <a:ext cx="4587638" cy="4145639"/>
          </a:xfrm>
          <a:prstGeom prst="rect">
            <a:avLst/>
          </a:prstGeom>
        </p:spPr>
      </p:pic>
      <p:pic>
        <p:nvPicPr>
          <p:cNvPr id="1028" name="Picture 4" descr="GitHub - nrwl/nx-examples: Example repo for Nx workspace">
            <a:extLst>
              <a:ext uri="{FF2B5EF4-FFF2-40B4-BE49-F238E27FC236}">
                <a16:creationId xmlns:a16="http://schemas.microsoft.com/office/drawing/2014/main" id="{67BBD4D0-878D-96B8-7D42-C6244EBF5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548" y="1058517"/>
            <a:ext cx="2972020" cy="18490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tHub - lerna/lerna: Lerna is a fast, modern build system for managing and  publishing multiple JavaScript/TypeScript packages from the same repository.">
            <a:extLst>
              <a:ext uri="{FF2B5EF4-FFF2-40B4-BE49-F238E27FC236}">
                <a16:creationId xmlns:a16="http://schemas.microsoft.com/office/drawing/2014/main" id="{F70926A8-9CBD-CF23-B048-B87F9991A1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2794" y="3112349"/>
            <a:ext cx="2972020" cy="2687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79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673BB9-2123-18FF-A101-004F2D4D3998}"/>
              </a:ext>
            </a:extLst>
          </p:cNvPr>
          <p:cNvSpPr>
            <a:spLocks noGrp="1"/>
          </p:cNvSpPr>
          <p:nvPr>
            <p:ph type="title"/>
          </p:nvPr>
        </p:nvSpPr>
        <p:spPr>
          <a:xfrm>
            <a:off x="838200" y="459863"/>
            <a:ext cx="10515600" cy="1004594"/>
          </a:xfrm>
        </p:spPr>
        <p:txBody>
          <a:bodyPr>
            <a:normAutofit/>
          </a:bodyPr>
          <a:lstStyle/>
          <a:p>
            <a:r>
              <a:rPr lang="en-CA">
                <a:solidFill>
                  <a:srgbClr val="FFFFFF"/>
                </a:solidFill>
              </a:rPr>
              <a:t>Nx</a:t>
            </a:r>
            <a:r>
              <a:rPr lang="en-CA" dirty="0">
                <a:solidFill>
                  <a:srgbClr val="FFFFFF"/>
                </a:solidFill>
              </a:rPr>
              <a:t> Benefits</a:t>
            </a:r>
          </a:p>
        </p:txBody>
      </p:sp>
      <p:sp>
        <p:nvSpPr>
          <p:cNvPr id="10" name="Rectangle: Rounded Corners 13">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33A872A-89D7-C852-51AC-84AA93625FE9}"/>
              </a:ext>
            </a:extLst>
          </p:cNvPr>
          <p:cNvSpPr>
            <a:spLocks noGrp="1"/>
          </p:cNvSpPr>
          <p:nvPr>
            <p:ph type="dt" sz="half" idx="10"/>
          </p:nvPr>
        </p:nvSpPr>
        <p:spPr>
          <a:xfrm>
            <a:off x="838200" y="6356350"/>
            <a:ext cx="2743200" cy="365125"/>
          </a:xfrm>
        </p:spPr>
        <p:txBody>
          <a:bodyPr>
            <a:normAutofit/>
          </a:bodyPr>
          <a:lstStyle/>
          <a:p>
            <a:pPr>
              <a:spcAft>
                <a:spcPts val="600"/>
              </a:spcAft>
              <a:defRPr/>
            </a:pPr>
            <a:fld id="{A9DFC5FC-D757-4BA6-A3CD-9BDB2A8A328D}" type="datetime1">
              <a:rPr lang="en-US" smtClean="0">
                <a:solidFill>
                  <a:srgbClr val="FFFFFF"/>
                </a:solidFill>
              </a:rPr>
              <a:t>9/16/2022</a:t>
            </a:fld>
            <a:endParaRPr lang="en-US">
              <a:solidFill>
                <a:srgbClr val="FFFFFF"/>
              </a:solidFill>
            </a:endParaRPr>
          </a:p>
        </p:txBody>
      </p:sp>
      <p:sp>
        <p:nvSpPr>
          <p:cNvPr id="5" name="Footer Placeholder 4">
            <a:extLst>
              <a:ext uri="{FF2B5EF4-FFF2-40B4-BE49-F238E27FC236}">
                <a16:creationId xmlns:a16="http://schemas.microsoft.com/office/drawing/2014/main" id="{D2D6B668-5E5A-C08C-472D-0F09B8DAD2B7}"/>
              </a:ext>
            </a:extLst>
          </p:cNvPr>
          <p:cNvSpPr>
            <a:spLocks noGrp="1"/>
          </p:cNvSpPr>
          <p:nvPr>
            <p:ph type="ftr" sz="quarter" idx="11"/>
          </p:nvPr>
        </p:nvSpPr>
        <p:spPr>
          <a:xfrm>
            <a:off x="4038600" y="6356350"/>
            <a:ext cx="4114800" cy="365125"/>
          </a:xfrm>
        </p:spPr>
        <p:txBody>
          <a:bodyPr>
            <a:normAutofit/>
          </a:bodyPr>
          <a:lstStyle/>
          <a:p>
            <a:pPr>
              <a:spcAft>
                <a:spcPts val="600"/>
              </a:spcAft>
              <a:defRPr/>
            </a:pPr>
            <a:r>
              <a:rPr lang="en-US">
                <a:solidFill>
                  <a:srgbClr val="FFFFFF"/>
                </a:solidFill>
              </a:rPr>
              <a:t>Code Structure: The workspace</a:t>
            </a:r>
          </a:p>
        </p:txBody>
      </p:sp>
      <p:sp>
        <p:nvSpPr>
          <p:cNvPr id="6" name="Slide Number Placeholder 5">
            <a:extLst>
              <a:ext uri="{FF2B5EF4-FFF2-40B4-BE49-F238E27FC236}">
                <a16:creationId xmlns:a16="http://schemas.microsoft.com/office/drawing/2014/main" id="{ECC443EB-A154-80F1-9242-59FA70549405}"/>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a:solidFill>
                  <a:srgbClr val="FFFFFF"/>
                </a:solidFill>
              </a:rPr>
              <a:pPr>
                <a:spcAft>
                  <a:spcPts val="600"/>
                </a:spcAft>
                <a:defRPr/>
              </a:pPr>
              <a:t>21</a:t>
            </a:fld>
            <a:endParaRPr lang="en-US">
              <a:solidFill>
                <a:srgbClr val="FFFFFF"/>
              </a:solidFill>
            </a:endParaRPr>
          </a:p>
        </p:txBody>
      </p:sp>
      <p:sp>
        <p:nvSpPr>
          <p:cNvPr id="27" name="Freeform: Shape 26">
            <a:extLst>
              <a:ext uri="{FF2B5EF4-FFF2-40B4-BE49-F238E27FC236}">
                <a16:creationId xmlns:a16="http://schemas.microsoft.com/office/drawing/2014/main" id="{CA501EA2-0B44-D2E3-0F16-83F5E358323A}"/>
              </a:ext>
            </a:extLst>
          </p:cNvPr>
          <p:cNvSpPr/>
          <p:nvPr/>
        </p:nvSpPr>
        <p:spPr>
          <a:xfrm>
            <a:off x="1271665" y="3938616"/>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Ability to analyze your source code</a:t>
            </a:r>
          </a:p>
        </p:txBody>
      </p:sp>
      <p:sp>
        <p:nvSpPr>
          <p:cNvPr id="28" name="Freeform: Shape 27">
            <a:extLst>
              <a:ext uri="{FF2B5EF4-FFF2-40B4-BE49-F238E27FC236}">
                <a16:creationId xmlns:a16="http://schemas.microsoft.com/office/drawing/2014/main" id="{27B087C2-BCAA-2E11-108E-6EF5104F213A}"/>
              </a:ext>
            </a:extLst>
          </p:cNvPr>
          <p:cNvSpPr/>
          <p:nvPr/>
        </p:nvSpPr>
        <p:spPr>
          <a:xfrm>
            <a:off x="3709014" y="1839672"/>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2"/>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Increased productivity</a:t>
            </a:r>
          </a:p>
        </p:txBody>
      </p:sp>
      <p:sp>
        <p:nvSpPr>
          <p:cNvPr id="29" name="Freeform: Shape 28">
            <a:extLst>
              <a:ext uri="{FF2B5EF4-FFF2-40B4-BE49-F238E27FC236}">
                <a16:creationId xmlns:a16="http://schemas.microsoft.com/office/drawing/2014/main" id="{323B4307-9A78-2877-8484-BB1DBBD10519}"/>
              </a:ext>
            </a:extLst>
          </p:cNvPr>
          <p:cNvSpPr/>
          <p:nvPr/>
        </p:nvSpPr>
        <p:spPr>
          <a:xfrm>
            <a:off x="3709014" y="2888121"/>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Powerful built-in generators</a:t>
            </a:r>
          </a:p>
        </p:txBody>
      </p:sp>
      <p:sp>
        <p:nvSpPr>
          <p:cNvPr id="30" name="Freeform: Shape 29">
            <a:extLst>
              <a:ext uri="{FF2B5EF4-FFF2-40B4-BE49-F238E27FC236}">
                <a16:creationId xmlns:a16="http://schemas.microsoft.com/office/drawing/2014/main" id="{9527BBB6-D64D-F91E-5020-2092C3BE2C30}"/>
              </a:ext>
            </a:extLst>
          </p:cNvPr>
          <p:cNvSpPr/>
          <p:nvPr/>
        </p:nvSpPr>
        <p:spPr>
          <a:xfrm>
            <a:off x="1271665" y="2888900"/>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Easier code sharing</a:t>
            </a:r>
          </a:p>
        </p:txBody>
      </p:sp>
      <p:sp>
        <p:nvSpPr>
          <p:cNvPr id="31" name="Freeform: Shape 30">
            <a:extLst>
              <a:ext uri="{FF2B5EF4-FFF2-40B4-BE49-F238E27FC236}">
                <a16:creationId xmlns:a16="http://schemas.microsoft.com/office/drawing/2014/main" id="{69DC5D0C-F391-62EC-912A-70AE51FAEA8D}"/>
              </a:ext>
            </a:extLst>
          </p:cNvPr>
          <p:cNvSpPr/>
          <p:nvPr/>
        </p:nvSpPr>
        <p:spPr>
          <a:xfrm>
            <a:off x="6191214" y="1853111"/>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2"/>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Better collaboration</a:t>
            </a:r>
          </a:p>
        </p:txBody>
      </p:sp>
      <p:sp>
        <p:nvSpPr>
          <p:cNvPr id="32" name="Freeform: Shape 31">
            <a:extLst>
              <a:ext uri="{FF2B5EF4-FFF2-40B4-BE49-F238E27FC236}">
                <a16:creationId xmlns:a16="http://schemas.microsoft.com/office/drawing/2014/main" id="{1AF38B50-BD1F-3381-3D37-56C86AA2B4D5}"/>
              </a:ext>
            </a:extLst>
          </p:cNvPr>
          <p:cNvSpPr/>
          <p:nvPr/>
        </p:nvSpPr>
        <p:spPr>
          <a:xfrm>
            <a:off x="6198717" y="2896363"/>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Single Version policy</a:t>
            </a:r>
          </a:p>
        </p:txBody>
      </p:sp>
      <p:sp>
        <p:nvSpPr>
          <p:cNvPr id="33" name="Freeform: Shape 32">
            <a:extLst>
              <a:ext uri="{FF2B5EF4-FFF2-40B4-BE49-F238E27FC236}">
                <a16:creationId xmlns:a16="http://schemas.microsoft.com/office/drawing/2014/main" id="{D1C8E021-437C-B3B6-E712-0819E219661E}"/>
              </a:ext>
            </a:extLst>
          </p:cNvPr>
          <p:cNvSpPr/>
          <p:nvPr/>
        </p:nvSpPr>
        <p:spPr>
          <a:xfrm>
            <a:off x="1271665" y="1841426"/>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Better Developer Experience</a:t>
            </a:r>
          </a:p>
        </p:txBody>
      </p:sp>
      <p:sp>
        <p:nvSpPr>
          <p:cNvPr id="34" name="Freeform: Shape 33">
            <a:extLst>
              <a:ext uri="{FF2B5EF4-FFF2-40B4-BE49-F238E27FC236}">
                <a16:creationId xmlns:a16="http://schemas.microsoft.com/office/drawing/2014/main" id="{F6E0D708-3D26-F357-FB5B-AEDE29AA0999}"/>
              </a:ext>
            </a:extLst>
          </p:cNvPr>
          <p:cNvSpPr/>
          <p:nvPr/>
        </p:nvSpPr>
        <p:spPr>
          <a:xfrm>
            <a:off x="8700392" y="3943566"/>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Code linting and formatting</a:t>
            </a:r>
          </a:p>
        </p:txBody>
      </p:sp>
      <p:sp>
        <p:nvSpPr>
          <p:cNvPr id="35" name="Freeform: Shape 34">
            <a:extLst>
              <a:ext uri="{FF2B5EF4-FFF2-40B4-BE49-F238E27FC236}">
                <a16:creationId xmlns:a16="http://schemas.microsoft.com/office/drawing/2014/main" id="{94EF1950-9432-4680-D298-509EE972520F}"/>
              </a:ext>
            </a:extLst>
          </p:cNvPr>
          <p:cNvSpPr/>
          <p:nvPr/>
        </p:nvSpPr>
        <p:spPr>
          <a:xfrm>
            <a:off x="8700392" y="1869680"/>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Increased compliance to standard</a:t>
            </a:r>
          </a:p>
        </p:txBody>
      </p:sp>
      <p:sp>
        <p:nvSpPr>
          <p:cNvPr id="36" name="Freeform: Shape 35">
            <a:extLst>
              <a:ext uri="{FF2B5EF4-FFF2-40B4-BE49-F238E27FC236}">
                <a16:creationId xmlns:a16="http://schemas.microsoft.com/office/drawing/2014/main" id="{EE73FBB7-A481-7E5C-EC27-B6F6E1ACA2CE}"/>
              </a:ext>
            </a:extLst>
          </p:cNvPr>
          <p:cNvSpPr/>
          <p:nvPr/>
        </p:nvSpPr>
        <p:spPr>
          <a:xfrm>
            <a:off x="3709014" y="4970555"/>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Powerful </a:t>
            </a:r>
          </a:p>
          <a:p>
            <a:pPr marL="0" lvl="0" indent="0" algn="ctr" defTabSz="1200150">
              <a:lnSpc>
                <a:spcPct val="90000"/>
              </a:lnSpc>
              <a:spcBef>
                <a:spcPct val="0"/>
              </a:spcBef>
              <a:spcAft>
                <a:spcPct val="35000"/>
              </a:spcAft>
              <a:buNone/>
            </a:pPr>
            <a:r>
              <a:rPr lang="en-CA" sz="2400" kern="1200" dirty="0" err="1"/>
              <a:t>Nx</a:t>
            </a:r>
            <a:r>
              <a:rPr lang="en-CA" sz="2400" kern="1200" dirty="0"/>
              <a:t> dev-kit</a:t>
            </a:r>
          </a:p>
        </p:txBody>
      </p:sp>
      <p:sp>
        <p:nvSpPr>
          <p:cNvPr id="37" name="Freeform: Shape 36">
            <a:extLst>
              <a:ext uri="{FF2B5EF4-FFF2-40B4-BE49-F238E27FC236}">
                <a16:creationId xmlns:a16="http://schemas.microsoft.com/office/drawing/2014/main" id="{E1FE5151-92E7-0EDB-97B1-38D7A5080E78}"/>
              </a:ext>
            </a:extLst>
          </p:cNvPr>
          <p:cNvSpPr/>
          <p:nvPr/>
        </p:nvSpPr>
        <p:spPr>
          <a:xfrm>
            <a:off x="6186172" y="3929800"/>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Easy refactoring</a:t>
            </a:r>
          </a:p>
        </p:txBody>
      </p:sp>
      <p:sp>
        <p:nvSpPr>
          <p:cNvPr id="38" name="Freeform: Shape 37">
            <a:extLst>
              <a:ext uri="{FF2B5EF4-FFF2-40B4-BE49-F238E27FC236}">
                <a16:creationId xmlns:a16="http://schemas.microsoft.com/office/drawing/2014/main" id="{8E7F58EC-3061-7762-EDF6-1982937FAEF8}"/>
              </a:ext>
            </a:extLst>
          </p:cNvPr>
          <p:cNvSpPr/>
          <p:nvPr/>
        </p:nvSpPr>
        <p:spPr>
          <a:xfrm>
            <a:off x="8700392" y="2910888"/>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Enforced architecture</a:t>
            </a:r>
          </a:p>
        </p:txBody>
      </p:sp>
      <p:sp>
        <p:nvSpPr>
          <p:cNvPr id="39" name="Freeform: Shape 38">
            <a:extLst>
              <a:ext uri="{FF2B5EF4-FFF2-40B4-BE49-F238E27FC236}">
                <a16:creationId xmlns:a16="http://schemas.microsoft.com/office/drawing/2014/main" id="{B0A24171-BEB5-FA80-3102-ECEE736F212B}"/>
              </a:ext>
            </a:extLst>
          </p:cNvPr>
          <p:cNvSpPr/>
          <p:nvPr/>
        </p:nvSpPr>
        <p:spPr>
          <a:xfrm>
            <a:off x="6186172" y="4958133"/>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Consistent tooling</a:t>
            </a:r>
          </a:p>
        </p:txBody>
      </p:sp>
      <p:sp>
        <p:nvSpPr>
          <p:cNvPr id="40" name="Freeform: Shape 39">
            <a:extLst>
              <a:ext uri="{FF2B5EF4-FFF2-40B4-BE49-F238E27FC236}">
                <a16:creationId xmlns:a16="http://schemas.microsoft.com/office/drawing/2014/main" id="{81CC7053-3389-2FAA-B0DB-678055CBB79C}"/>
              </a:ext>
            </a:extLst>
          </p:cNvPr>
          <p:cNvSpPr/>
          <p:nvPr/>
        </p:nvSpPr>
        <p:spPr>
          <a:xfrm>
            <a:off x="1271665" y="4986090"/>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Support for best testing frameworks</a:t>
            </a:r>
          </a:p>
        </p:txBody>
      </p:sp>
      <p:sp>
        <p:nvSpPr>
          <p:cNvPr id="41" name="Freeform: Shape 40">
            <a:extLst>
              <a:ext uri="{FF2B5EF4-FFF2-40B4-BE49-F238E27FC236}">
                <a16:creationId xmlns:a16="http://schemas.microsoft.com/office/drawing/2014/main" id="{8843C5D9-B3CC-5D58-66D8-E067DF51122B}"/>
              </a:ext>
            </a:extLst>
          </p:cNvPr>
          <p:cNvSpPr/>
          <p:nvPr/>
        </p:nvSpPr>
        <p:spPr>
          <a:xfrm>
            <a:off x="3709014" y="3929338"/>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Dependency graph</a:t>
            </a:r>
          </a:p>
        </p:txBody>
      </p:sp>
      <p:sp>
        <p:nvSpPr>
          <p:cNvPr id="42" name="Freeform: Shape 41">
            <a:extLst>
              <a:ext uri="{FF2B5EF4-FFF2-40B4-BE49-F238E27FC236}">
                <a16:creationId xmlns:a16="http://schemas.microsoft.com/office/drawing/2014/main" id="{5BF69D98-CB58-E9A3-E264-7AB1507C3ADB}"/>
              </a:ext>
            </a:extLst>
          </p:cNvPr>
          <p:cNvSpPr/>
          <p:nvPr/>
        </p:nvSpPr>
        <p:spPr>
          <a:xfrm>
            <a:off x="8700392" y="4958264"/>
            <a:ext cx="1967228" cy="1018441"/>
          </a:xfrm>
          <a:custGeom>
            <a:avLst/>
            <a:gdLst>
              <a:gd name="connsiteX0" fmla="*/ 0 w 2174490"/>
              <a:gd name="connsiteY0" fmla="*/ 0 h 1304694"/>
              <a:gd name="connsiteX1" fmla="*/ 2174490 w 2174490"/>
              <a:gd name="connsiteY1" fmla="*/ 0 h 1304694"/>
              <a:gd name="connsiteX2" fmla="*/ 2174490 w 2174490"/>
              <a:gd name="connsiteY2" fmla="*/ 1304694 h 1304694"/>
              <a:gd name="connsiteX3" fmla="*/ 0 w 2174490"/>
              <a:gd name="connsiteY3" fmla="*/ 1304694 h 1304694"/>
              <a:gd name="connsiteX4" fmla="*/ 0 w 2174490"/>
              <a:gd name="connsiteY4" fmla="*/ 0 h 1304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490" h="1304694">
                <a:moveTo>
                  <a:pt x="0" y="0"/>
                </a:moveTo>
                <a:lnTo>
                  <a:pt x="2174490" y="0"/>
                </a:lnTo>
                <a:lnTo>
                  <a:pt x="2174490" y="1304694"/>
                </a:lnTo>
                <a:lnTo>
                  <a:pt x="0" y="1304694"/>
                </a:lnTo>
                <a:lnTo>
                  <a:pt x="0" y="0"/>
                </a:lnTo>
                <a:close/>
              </a:path>
            </a:pathLst>
          </a:custGeom>
          <a:solidFill>
            <a:schemeClr val="accent6"/>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CA" sz="2400" kern="1200" dirty="0"/>
              <a:t>Dependency constraints</a:t>
            </a:r>
          </a:p>
        </p:txBody>
      </p:sp>
    </p:spTree>
    <p:extLst>
      <p:ext uri="{BB962C8B-B14F-4D97-AF65-F5344CB8AC3E}">
        <p14:creationId xmlns:p14="http://schemas.microsoft.com/office/powerpoint/2010/main" val="2859834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A59A2060-4ED3-DD14-50F2-01C144859BC7}"/>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dirty="0" err="1">
                <a:solidFill>
                  <a:srgbClr val="FFFFFF"/>
                </a:solidFill>
                <a:latin typeface="+mj-lt"/>
                <a:ea typeface="+mj-ea"/>
                <a:cs typeface="+mj-cs"/>
              </a:rPr>
              <a:t>Nx</a:t>
            </a:r>
            <a:r>
              <a:rPr lang="en-US" kern="1200" dirty="0">
                <a:solidFill>
                  <a:srgbClr val="FFFFFF"/>
                </a:solidFill>
                <a:latin typeface="+mj-lt"/>
                <a:ea typeface="+mj-ea"/>
                <a:cs typeface="+mj-cs"/>
              </a:rPr>
              <a:t> Considerations</a:t>
            </a:r>
          </a:p>
        </p:txBody>
      </p:sp>
      <p:sp>
        <p:nvSpPr>
          <p:cNvPr id="28" name="Rectangle: Rounded Corners 27">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F08C87C4-AAC6-992A-3EBD-54F61226272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0358A834-C981-4735-8610-B64C7050C41D}" type="datetime1">
              <a:rPr lang="en-US" smtClean="0">
                <a:solidFill>
                  <a:srgbClr val="FFFFFF"/>
                </a:solidFill>
              </a:rPr>
              <a:t>9/16/2022</a:t>
            </a:fld>
            <a:endParaRPr lang="en-US">
              <a:solidFill>
                <a:srgbClr val="FFFFFF"/>
              </a:solidFill>
            </a:endParaRPr>
          </a:p>
        </p:txBody>
      </p:sp>
      <p:sp>
        <p:nvSpPr>
          <p:cNvPr id="3" name="Footer Placeholder 2">
            <a:extLst>
              <a:ext uri="{FF2B5EF4-FFF2-40B4-BE49-F238E27FC236}">
                <a16:creationId xmlns:a16="http://schemas.microsoft.com/office/drawing/2014/main" id="{BB3437FB-6B89-25D5-EB92-24F99F2D7099}"/>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cap="none" spc="0" baseline="0">
                <a:solidFill>
                  <a:srgbClr val="FFFFFF"/>
                </a:solidFill>
                <a:latin typeface="+mn-lt"/>
                <a:ea typeface="+mn-ea"/>
                <a:cs typeface="+mn-cs"/>
              </a:rPr>
              <a:t>Code Structure: The workspace</a:t>
            </a:r>
          </a:p>
        </p:txBody>
      </p:sp>
      <p:sp>
        <p:nvSpPr>
          <p:cNvPr id="4" name="Slide Number Placeholder 3">
            <a:extLst>
              <a:ext uri="{FF2B5EF4-FFF2-40B4-BE49-F238E27FC236}">
                <a16:creationId xmlns:a16="http://schemas.microsoft.com/office/drawing/2014/main" id="{A075D2C2-224C-0EB9-3C5A-252E7753FB3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srgbClr val="FFFFFF"/>
                </a:solidFill>
              </a:rPr>
              <a:pPr>
                <a:spcAft>
                  <a:spcPts val="600"/>
                </a:spcAft>
                <a:defRPr/>
              </a:pPr>
              <a:t>22</a:t>
            </a:fld>
            <a:endParaRPr lang="en-US">
              <a:solidFill>
                <a:srgbClr val="FFFFFF"/>
              </a:solidFill>
            </a:endParaRPr>
          </a:p>
        </p:txBody>
      </p:sp>
      <p:grpSp>
        <p:nvGrpSpPr>
          <p:cNvPr id="14" name="Group 13">
            <a:extLst>
              <a:ext uri="{FF2B5EF4-FFF2-40B4-BE49-F238E27FC236}">
                <a16:creationId xmlns:a16="http://schemas.microsoft.com/office/drawing/2014/main" id="{4ADD87FA-0E52-2C52-2151-669BB06CFE43}"/>
              </a:ext>
            </a:extLst>
          </p:cNvPr>
          <p:cNvGrpSpPr/>
          <p:nvPr/>
        </p:nvGrpSpPr>
        <p:grpSpPr>
          <a:xfrm>
            <a:off x="746714" y="3175940"/>
            <a:ext cx="5458262" cy="1402286"/>
            <a:chOff x="1921404" y="2905951"/>
            <a:chExt cx="5543542" cy="1402286"/>
          </a:xfrm>
          <a:solidFill>
            <a:schemeClr val="accent6"/>
          </a:solidFill>
        </p:grpSpPr>
        <p:sp>
          <p:nvSpPr>
            <p:cNvPr id="23" name="Rectangle: Rounded Corners 22">
              <a:extLst>
                <a:ext uri="{FF2B5EF4-FFF2-40B4-BE49-F238E27FC236}">
                  <a16:creationId xmlns:a16="http://schemas.microsoft.com/office/drawing/2014/main" id="{78CA090E-CB23-0781-30C4-D46E790AA8AC}"/>
                </a:ext>
              </a:extLst>
            </p:cNvPr>
            <p:cNvSpPr/>
            <p:nvPr/>
          </p:nvSpPr>
          <p:spPr>
            <a:xfrm>
              <a:off x="1921404" y="2905951"/>
              <a:ext cx="5543542" cy="1402286"/>
            </a:xfrm>
            <a:prstGeom prst="roundRect">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25" name="Rectangle: Rounded Corners 4">
              <a:extLst>
                <a:ext uri="{FF2B5EF4-FFF2-40B4-BE49-F238E27FC236}">
                  <a16:creationId xmlns:a16="http://schemas.microsoft.com/office/drawing/2014/main" id="{92D0B9A2-7D16-ED59-D69C-BE4618BAACFA}"/>
                </a:ext>
              </a:extLst>
            </p:cNvPr>
            <p:cNvSpPr txBox="1"/>
            <p:nvPr/>
          </p:nvSpPr>
          <p:spPr>
            <a:xfrm>
              <a:off x="1989858" y="2974405"/>
              <a:ext cx="5406634"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CA" sz="3200" kern="1200" dirty="0"/>
                <a:t>Frequent/small commits</a:t>
              </a:r>
            </a:p>
          </p:txBody>
        </p:sp>
      </p:grpSp>
      <p:grpSp>
        <p:nvGrpSpPr>
          <p:cNvPr id="16" name="Group 15">
            <a:extLst>
              <a:ext uri="{FF2B5EF4-FFF2-40B4-BE49-F238E27FC236}">
                <a16:creationId xmlns:a16="http://schemas.microsoft.com/office/drawing/2014/main" id="{0328C8F7-5C15-2A84-0474-6E815417E897}"/>
              </a:ext>
            </a:extLst>
          </p:cNvPr>
          <p:cNvGrpSpPr/>
          <p:nvPr/>
        </p:nvGrpSpPr>
        <p:grpSpPr>
          <a:xfrm>
            <a:off x="6700020" y="1680812"/>
            <a:ext cx="4706182" cy="1402286"/>
            <a:chOff x="2321468" y="1480429"/>
            <a:chExt cx="3785616" cy="1402286"/>
          </a:xfrm>
          <a:solidFill>
            <a:schemeClr val="accent2"/>
          </a:solidFill>
        </p:grpSpPr>
        <p:sp>
          <p:nvSpPr>
            <p:cNvPr id="18" name="Rectangle: Rounded Corners 17">
              <a:extLst>
                <a:ext uri="{FF2B5EF4-FFF2-40B4-BE49-F238E27FC236}">
                  <a16:creationId xmlns:a16="http://schemas.microsoft.com/office/drawing/2014/main" id="{910A9A9E-1DD1-E4CC-D08F-08DC0F678692}"/>
                </a:ext>
              </a:extLst>
            </p:cNvPr>
            <p:cNvSpPr/>
            <p:nvPr/>
          </p:nvSpPr>
          <p:spPr>
            <a:xfrm>
              <a:off x="2321468" y="1480429"/>
              <a:ext cx="3785616" cy="1402286"/>
            </a:xfrm>
            <a:prstGeom prst="roundRect">
              <a:avLst/>
            </a:prstGeom>
            <a:grpFill/>
          </p:spPr>
          <p:style>
            <a:lnRef idx="2">
              <a:schemeClr val="lt1">
                <a:hueOff val="0"/>
                <a:satOff val="0"/>
                <a:lumOff val="0"/>
                <a:alphaOff val="0"/>
              </a:schemeClr>
            </a:lnRef>
            <a:fillRef idx="1">
              <a:schemeClr val="accent5">
                <a:hueOff val="-13945574"/>
                <a:satOff val="12612"/>
                <a:lumOff val="-24312"/>
                <a:alphaOff val="0"/>
              </a:schemeClr>
            </a:fillRef>
            <a:effectRef idx="0">
              <a:schemeClr val="accent5">
                <a:hueOff val="-13945574"/>
                <a:satOff val="12612"/>
                <a:lumOff val="-24312"/>
                <a:alphaOff val="0"/>
              </a:schemeClr>
            </a:effectRef>
            <a:fontRef idx="minor">
              <a:schemeClr val="lt1"/>
            </a:fontRef>
          </p:style>
        </p:sp>
        <p:sp>
          <p:nvSpPr>
            <p:cNvPr id="19" name="Rectangle: Rounded Corners 8">
              <a:extLst>
                <a:ext uri="{FF2B5EF4-FFF2-40B4-BE49-F238E27FC236}">
                  <a16:creationId xmlns:a16="http://schemas.microsoft.com/office/drawing/2014/main" id="{83FC15A3-5B2B-96E4-2B85-DBD84396AE59}"/>
                </a:ext>
              </a:extLst>
            </p:cNvPr>
            <p:cNvSpPr txBox="1"/>
            <p:nvPr/>
          </p:nvSpPr>
          <p:spPr>
            <a:xfrm>
              <a:off x="2389922" y="1548883"/>
              <a:ext cx="3648708"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CA" sz="3200" kern="1200" dirty="0"/>
                <a:t>Restrict access</a:t>
              </a:r>
            </a:p>
          </p:txBody>
        </p:sp>
      </p:grpSp>
      <p:grpSp>
        <p:nvGrpSpPr>
          <p:cNvPr id="27" name="Group 26">
            <a:extLst>
              <a:ext uri="{FF2B5EF4-FFF2-40B4-BE49-F238E27FC236}">
                <a16:creationId xmlns:a16="http://schemas.microsoft.com/office/drawing/2014/main" id="{F74E24D3-E11F-A518-E950-3DD29AC6EA53}"/>
              </a:ext>
            </a:extLst>
          </p:cNvPr>
          <p:cNvGrpSpPr/>
          <p:nvPr/>
        </p:nvGrpSpPr>
        <p:grpSpPr>
          <a:xfrm>
            <a:off x="729888" y="4686309"/>
            <a:ext cx="5543542" cy="1402286"/>
            <a:chOff x="1921404" y="2905951"/>
            <a:chExt cx="5543542" cy="1402286"/>
          </a:xfrm>
          <a:solidFill>
            <a:schemeClr val="accent6"/>
          </a:solidFill>
        </p:grpSpPr>
        <p:sp>
          <p:nvSpPr>
            <p:cNvPr id="29" name="Rectangle: Rounded Corners 28">
              <a:extLst>
                <a:ext uri="{FF2B5EF4-FFF2-40B4-BE49-F238E27FC236}">
                  <a16:creationId xmlns:a16="http://schemas.microsoft.com/office/drawing/2014/main" id="{9817CEB4-8FDE-3692-2232-5458E728A18D}"/>
                </a:ext>
              </a:extLst>
            </p:cNvPr>
            <p:cNvSpPr/>
            <p:nvPr/>
          </p:nvSpPr>
          <p:spPr>
            <a:xfrm>
              <a:off x="1921404" y="2905951"/>
              <a:ext cx="5543542" cy="1402286"/>
            </a:xfrm>
            <a:prstGeom prst="roundRect">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0" name="Rectangle: Rounded Corners 4">
              <a:extLst>
                <a:ext uri="{FF2B5EF4-FFF2-40B4-BE49-F238E27FC236}">
                  <a16:creationId xmlns:a16="http://schemas.microsoft.com/office/drawing/2014/main" id="{771F7271-55DB-F4AA-BCF1-3F00D5651206}"/>
                </a:ext>
              </a:extLst>
            </p:cNvPr>
            <p:cNvSpPr txBox="1"/>
            <p:nvPr/>
          </p:nvSpPr>
          <p:spPr>
            <a:xfrm>
              <a:off x="1989858" y="2974405"/>
              <a:ext cx="5406634"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CA" sz="3200" kern="1200" dirty="0"/>
                <a:t>Adopt Feature flag</a:t>
              </a:r>
            </a:p>
          </p:txBody>
        </p:sp>
      </p:grpSp>
      <p:grpSp>
        <p:nvGrpSpPr>
          <p:cNvPr id="31" name="Group 30">
            <a:extLst>
              <a:ext uri="{FF2B5EF4-FFF2-40B4-BE49-F238E27FC236}">
                <a16:creationId xmlns:a16="http://schemas.microsoft.com/office/drawing/2014/main" id="{CC76ACDA-76B1-4E39-101A-4D2F5AD90D2F}"/>
              </a:ext>
            </a:extLst>
          </p:cNvPr>
          <p:cNvGrpSpPr/>
          <p:nvPr/>
        </p:nvGrpSpPr>
        <p:grpSpPr>
          <a:xfrm>
            <a:off x="785798" y="1680812"/>
            <a:ext cx="5458262" cy="1402286"/>
            <a:chOff x="1921404" y="2905951"/>
            <a:chExt cx="5543542" cy="1402286"/>
          </a:xfrm>
          <a:solidFill>
            <a:schemeClr val="accent2"/>
          </a:solidFill>
        </p:grpSpPr>
        <p:sp>
          <p:nvSpPr>
            <p:cNvPr id="32" name="Rectangle: Rounded Corners 31">
              <a:extLst>
                <a:ext uri="{FF2B5EF4-FFF2-40B4-BE49-F238E27FC236}">
                  <a16:creationId xmlns:a16="http://schemas.microsoft.com/office/drawing/2014/main" id="{6437E883-1731-8800-4DA6-542F425C3003}"/>
                </a:ext>
              </a:extLst>
            </p:cNvPr>
            <p:cNvSpPr/>
            <p:nvPr/>
          </p:nvSpPr>
          <p:spPr>
            <a:xfrm>
              <a:off x="1921404" y="2905951"/>
              <a:ext cx="5543542" cy="1402286"/>
            </a:xfrm>
            <a:prstGeom prst="roundRect">
              <a:avLst/>
            </a:prstGeom>
            <a:grp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3" name="Rectangle: Rounded Corners 4">
              <a:extLst>
                <a:ext uri="{FF2B5EF4-FFF2-40B4-BE49-F238E27FC236}">
                  <a16:creationId xmlns:a16="http://schemas.microsoft.com/office/drawing/2014/main" id="{701CF984-5289-D445-1F65-043F586754D4}"/>
                </a:ext>
              </a:extLst>
            </p:cNvPr>
            <p:cNvSpPr txBox="1"/>
            <p:nvPr/>
          </p:nvSpPr>
          <p:spPr>
            <a:xfrm>
              <a:off x="1989858" y="2974405"/>
              <a:ext cx="5406634" cy="1265378"/>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CA" sz="3200" kern="1200" dirty="0"/>
                <a:t>Enforce Trunk-based branching</a:t>
              </a:r>
            </a:p>
          </p:txBody>
        </p:sp>
      </p:grpSp>
    </p:spTree>
    <p:extLst>
      <p:ext uri="{BB962C8B-B14F-4D97-AF65-F5344CB8AC3E}">
        <p14:creationId xmlns:p14="http://schemas.microsoft.com/office/powerpoint/2010/main" val="3912165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CA21849-16A5-4E06-0E08-8A43DBEFCAFC}"/>
              </a:ext>
            </a:extLst>
          </p:cNvPr>
          <p:cNvSpPr>
            <a:spLocks noGrp="1"/>
          </p:cNvSpPr>
          <p:nvPr>
            <p:ph type="title"/>
          </p:nvPr>
        </p:nvSpPr>
        <p:spPr/>
        <p:txBody>
          <a:bodyPr/>
          <a:lstStyle/>
          <a:p>
            <a:r>
              <a:rPr lang="en-CA" dirty="0"/>
              <a:t>Fast</a:t>
            </a:r>
          </a:p>
        </p:txBody>
      </p:sp>
      <p:sp>
        <p:nvSpPr>
          <p:cNvPr id="4" name="Text Placeholder 3">
            <a:extLst>
              <a:ext uri="{FF2B5EF4-FFF2-40B4-BE49-F238E27FC236}">
                <a16:creationId xmlns:a16="http://schemas.microsoft.com/office/drawing/2014/main" id="{D5F05A0A-CBE2-C358-1F51-FED6B7EF1DC4}"/>
              </a:ext>
            </a:extLst>
          </p:cNvPr>
          <p:cNvSpPr>
            <a:spLocks noGrp="1"/>
          </p:cNvSpPr>
          <p:nvPr>
            <p:ph type="body" idx="1"/>
          </p:nvPr>
        </p:nvSpPr>
        <p:spPr>
          <a:xfrm>
            <a:off x="836612" y="1370899"/>
            <a:ext cx="3291840" cy="620528"/>
          </a:xfrm>
        </p:spPr>
        <p:txBody>
          <a:bodyPr>
            <a:normAutofit fontScale="92500" lnSpcReduction="20000"/>
          </a:bodyPr>
          <a:lstStyle/>
          <a:p>
            <a:r>
              <a:rPr lang="en-CA" dirty="0"/>
              <a:t>Distributed task execution</a:t>
            </a:r>
          </a:p>
        </p:txBody>
      </p:sp>
      <p:sp>
        <p:nvSpPr>
          <p:cNvPr id="6" name="Text Placeholder 5">
            <a:extLst>
              <a:ext uri="{FF2B5EF4-FFF2-40B4-BE49-F238E27FC236}">
                <a16:creationId xmlns:a16="http://schemas.microsoft.com/office/drawing/2014/main" id="{90E2897E-25A3-B435-BA9E-4C3D5BF2FA39}"/>
              </a:ext>
            </a:extLst>
          </p:cNvPr>
          <p:cNvSpPr>
            <a:spLocks noGrp="1"/>
          </p:cNvSpPr>
          <p:nvPr>
            <p:ph type="body" sz="quarter" idx="3"/>
          </p:nvPr>
        </p:nvSpPr>
        <p:spPr>
          <a:xfrm>
            <a:off x="4500524" y="1356185"/>
            <a:ext cx="3291840" cy="572001"/>
          </a:xfrm>
        </p:spPr>
        <p:txBody>
          <a:bodyPr>
            <a:normAutofit fontScale="92500" lnSpcReduction="20000"/>
          </a:bodyPr>
          <a:lstStyle/>
          <a:p>
            <a:r>
              <a:rPr lang="en-CA" dirty="0"/>
              <a:t>Local computation caching</a:t>
            </a:r>
          </a:p>
        </p:txBody>
      </p:sp>
      <p:sp>
        <p:nvSpPr>
          <p:cNvPr id="7" name="Date Placeholder 6">
            <a:extLst>
              <a:ext uri="{FF2B5EF4-FFF2-40B4-BE49-F238E27FC236}">
                <a16:creationId xmlns:a16="http://schemas.microsoft.com/office/drawing/2014/main" id="{ED818C5A-BBB0-4179-61DA-1BD913389796}"/>
              </a:ext>
            </a:extLst>
          </p:cNvPr>
          <p:cNvSpPr>
            <a:spLocks noGrp="1"/>
          </p:cNvSpPr>
          <p:nvPr>
            <p:ph type="dt" sz="half" idx="10"/>
          </p:nvPr>
        </p:nvSpPr>
        <p:spPr/>
        <p:txBody>
          <a:bodyPr/>
          <a:lstStyle/>
          <a:p>
            <a:pPr>
              <a:defRPr/>
            </a:pPr>
            <a:fld id="{E4EF4B47-8D00-4425-9E86-2E2D9EF06F87}"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2492CD87-4464-5F41-91F7-CAE9956FC411}"/>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DE6B62AE-FD6F-4E7A-2A27-A6AA33F84C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23</a:t>
            </a:fld>
            <a:endParaRPr lang="en-US" dirty="0">
              <a:solidFill>
                <a:prstClr val="black">
                  <a:tint val="75000"/>
                </a:prstClr>
              </a:solidFill>
            </a:endParaRPr>
          </a:p>
        </p:txBody>
      </p:sp>
      <p:sp>
        <p:nvSpPr>
          <p:cNvPr id="11" name="Text Placeholder 10">
            <a:extLst>
              <a:ext uri="{FF2B5EF4-FFF2-40B4-BE49-F238E27FC236}">
                <a16:creationId xmlns:a16="http://schemas.microsoft.com/office/drawing/2014/main" id="{4EE3D696-C504-CBEE-463D-06E5B5C5EB37}"/>
              </a:ext>
            </a:extLst>
          </p:cNvPr>
          <p:cNvSpPr>
            <a:spLocks noGrp="1"/>
          </p:cNvSpPr>
          <p:nvPr>
            <p:ph type="body" sz="quarter" idx="13"/>
          </p:nvPr>
        </p:nvSpPr>
        <p:spPr>
          <a:xfrm>
            <a:off x="8164436" y="1370899"/>
            <a:ext cx="2177876" cy="484521"/>
          </a:xfrm>
        </p:spPr>
        <p:txBody>
          <a:bodyPr/>
          <a:lstStyle/>
          <a:p>
            <a:r>
              <a:rPr lang="en-CA" dirty="0"/>
              <a:t>Affected!</a:t>
            </a:r>
          </a:p>
        </p:txBody>
      </p:sp>
      <p:pic>
        <p:nvPicPr>
          <p:cNvPr id="23" name="Content Placeholder 22">
            <a:extLst>
              <a:ext uri="{FF2B5EF4-FFF2-40B4-BE49-F238E27FC236}">
                <a16:creationId xmlns:a16="http://schemas.microsoft.com/office/drawing/2014/main" id="{E031AA64-5094-A098-DCE2-696657A8C516}"/>
              </a:ext>
            </a:extLst>
          </p:cNvPr>
          <p:cNvPicPr>
            <a:picLocks noGrp="1" noChangeAspect="1"/>
          </p:cNvPicPr>
          <p:nvPr>
            <p:ph sz="half" idx="2"/>
          </p:nvPr>
        </p:nvPicPr>
        <p:blipFill>
          <a:blip r:embed="rId3"/>
          <a:stretch>
            <a:fillRect/>
          </a:stretch>
        </p:blipFill>
        <p:spPr>
          <a:xfrm>
            <a:off x="864480" y="2209281"/>
            <a:ext cx="3292475" cy="3277820"/>
          </a:xfrm>
          <a:prstGeom prst="rect">
            <a:avLst/>
          </a:prstGeom>
        </p:spPr>
      </p:pic>
      <p:pic>
        <p:nvPicPr>
          <p:cNvPr id="29" name="Picture 2" descr="Nrwl Nx 6.1: Better Dev Ergonomics, Faster Builds | by Victor Savkin | Nrwl">
            <a:extLst>
              <a:ext uri="{FF2B5EF4-FFF2-40B4-BE49-F238E27FC236}">
                <a16:creationId xmlns:a16="http://schemas.microsoft.com/office/drawing/2014/main" id="{0A22FBCB-3311-C500-9F5E-01D5DDC87B91}"/>
              </a:ext>
            </a:extLst>
          </p:cNvPr>
          <p:cNvPicPr>
            <a:picLocks noGrp="1" noChangeAspect="1" noChangeArrowheads="1"/>
          </p:cNvPicPr>
          <p:nvPr>
            <p:ph sz="quarter" idx="14"/>
          </p:nvPr>
        </p:nvPicPr>
        <p:blipFill>
          <a:blip r:embed="rId4">
            <a:extLst>
              <a:ext uri="{28A0092B-C50C-407E-A947-70E740481C1C}">
                <a14:useLocalDpi xmlns:a14="http://schemas.microsoft.com/office/drawing/2010/main" val="0"/>
              </a:ext>
            </a:extLst>
          </a:blip>
          <a:srcRect/>
          <a:stretch>
            <a:fillRect/>
          </a:stretch>
        </p:blipFill>
        <p:spPr bwMode="auto">
          <a:xfrm>
            <a:off x="8059739" y="2301691"/>
            <a:ext cx="2570324" cy="368458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B96B8C6A-8C24-4BD3-FC8C-AF9201BC78C8}"/>
              </a:ext>
            </a:extLst>
          </p:cNvPr>
          <p:cNvPicPr>
            <a:picLocks noChangeAspect="1"/>
          </p:cNvPicPr>
          <p:nvPr/>
        </p:nvPicPr>
        <p:blipFill>
          <a:blip r:embed="rId5"/>
          <a:stretch>
            <a:fillRect/>
          </a:stretch>
        </p:blipFill>
        <p:spPr>
          <a:xfrm>
            <a:off x="4603307" y="1870939"/>
            <a:ext cx="2548053" cy="1539327"/>
          </a:xfrm>
          <a:prstGeom prst="rect">
            <a:avLst/>
          </a:prstGeom>
        </p:spPr>
      </p:pic>
      <p:pic>
        <p:nvPicPr>
          <p:cNvPr id="1024" name="Picture 1023">
            <a:extLst>
              <a:ext uri="{FF2B5EF4-FFF2-40B4-BE49-F238E27FC236}">
                <a16:creationId xmlns:a16="http://schemas.microsoft.com/office/drawing/2014/main" id="{635DE49C-2D2F-1F45-588E-D030255A9E5A}"/>
              </a:ext>
            </a:extLst>
          </p:cNvPr>
          <p:cNvPicPr>
            <a:picLocks noChangeAspect="1"/>
          </p:cNvPicPr>
          <p:nvPr/>
        </p:nvPicPr>
        <p:blipFill>
          <a:blip r:embed="rId6"/>
          <a:stretch>
            <a:fillRect/>
          </a:stretch>
        </p:blipFill>
        <p:spPr>
          <a:xfrm>
            <a:off x="4754660" y="3559846"/>
            <a:ext cx="2396700" cy="1941969"/>
          </a:xfrm>
          <a:prstGeom prst="rect">
            <a:avLst/>
          </a:prstGeom>
        </p:spPr>
      </p:pic>
      <p:pic>
        <p:nvPicPr>
          <p:cNvPr id="27" name="Content Placeholder 26">
            <a:extLst>
              <a:ext uri="{FF2B5EF4-FFF2-40B4-BE49-F238E27FC236}">
                <a16:creationId xmlns:a16="http://schemas.microsoft.com/office/drawing/2014/main" id="{23E241C7-9DB9-5CA5-C4FA-ECF1A2B92577}"/>
              </a:ext>
            </a:extLst>
          </p:cNvPr>
          <p:cNvPicPr>
            <a:picLocks noGrp="1" noChangeAspect="1"/>
          </p:cNvPicPr>
          <p:nvPr>
            <p:ph sz="quarter" idx="4"/>
          </p:nvPr>
        </p:nvPicPr>
        <p:blipFill>
          <a:blip r:embed="rId7"/>
          <a:stretch>
            <a:fillRect/>
          </a:stretch>
        </p:blipFill>
        <p:spPr>
          <a:xfrm rot="20144248">
            <a:off x="5299640" y="2605033"/>
            <a:ext cx="1592718" cy="541067"/>
          </a:xfrm>
        </p:spPr>
      </p:pic>
    </p:spTree>
    <p:extLst>
      <p:ext uri="{BB962C8B-B14F-4D97-AF65-F5344CB8AC3E}">
        <p14:creationId xmlns:p14="http://schemas.microsoft.com/office/powerpoint/2010/main" val="36219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ED818C5A-BBB0-4179-61DA-1BD913389796}"/>
              </a:ext>
            </a:extLst>
          </p:cNvPr>
          <p:cNvSpPr>
            <a:spLocks noGrp="1"/>
          </p:cNvSpPr>
          <p:nvPr>
            <p:ph type="dt" sz="half" idx="10"/>
          </p:nvPr>
        </p:nvSpPr>
        <p:spPr/>
        <p:txBody>
          <a:bodyPr/>
          <a:lstStyle/>
          <a:p>
            <a:pPr>
              <a:defRPr/>
            </a:pPr>
            <a:fld id="{4B1AF1C4-8B0A-4CF9-975E-B4E7F846E811}"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2492CD87-4464-5F41-91F7-CAE9956FC411}"/>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DE6B62AE-FD6F-4E7A-2A27-A6AA33F84C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24</a:t>
            </a:fld>
            <a:endParaRPr lang="en-US" dirty="0">
              <a:solidFill>
                <a:prstClr val="black">
                  <a:tint val="75000"/>
                </a:prstClr>
              </a:solidFill>
            </a:endParaRPr>
          </a:p>
        </p:txBody>
      </p:sp>
      <p:sp>
        <p:nvSpPr>
          <p:cNvPr id="12" name="Title 11">
            <a:extLst>
              <a:ext uri="{FF2B5EF4-FFF2-40B4-BE49-F238E27FC236}">
                <a16:creationId xmlns:a16="http://schemas.microsoft.com/office/drawing/2014/main" id="{4CA21849-16A5-4E06-0E08-8A43DBEFCAFC}"/>
              </a:ext>
            </a:extLst>
          </p:cNvPr>
          <p:cNvSpPr>
            <a:spLocks noGrp="1"/>
          </p:cNvSpPr>
          <p:nvPr>
            <p:ph type="title"/>
          </p:nvPr>
        </p:nvSpPr>
        <p:spPr/>
        <p:txBody>
          <a:bodyPr>
            <a:normAutofit/>
          </a:bodyPr>
          <a:lstStyle/>
          <a:p>
            <a:r>
              <a:rPr lang="en-CA" dirty="0"/>
              <a:t>Fast-Detecting affected projects/packages</a:t>
            </a:r>
            <a:br>
              <a:rPr lang="en-CA" dirty="0"/>
            </a:br>
            <a:endParaRPr lang="en-CA" dirty="0"/>
          </a:p>
        </p:txBody>
      </p:sp>
      <p:pic>
        <p:nvPicPr>
          <p:cNvPr id="19" name="Picture 18">
            <a:extLst>
              <a:ext uri="{FF2B5EF4-FFF2-40B4-BE49-F238E27FC236}">
                <a16:creationId xmlns:a16="http://schemas.microsoft.com/office/drawing/2014/main" id="{88848CC2-85A9-960F-8FA1-B892FFD3B716}"/>
              </a:ext>
            </a:extLst>
          </p:cNvPr>
          <p:cNvPicPr>
            <a:picLocks noChangeAspect="1"/>
          </p:cNvPicPr>
          <p:nvPr/>
        </p:nvPicPr>
        <p:blipFill>
          <a:blip r:embed="rId3"/>
          <a:stretch>
            <a:fillRect/>
          </a:stretch>
        </p:blipFill>
        <p:spPr>
          <a:xfrm>
            <a:off x="1008277" y="1277383"/>
            <a:ext cx="9964523" cy="4808910"/>
          </a:xfrm>
          <a:prstGeom prst="rect">
            <a:avLst/>
          </a:prstGeom>
        </p:spPr>
      </p:pic>
    </p:spTree>
    <p:extLst>
      <p:ext uri="{BB962C8B-B14F-4D97-AF65-F5344CB8AC3E}">
        <p14:creationId xmlns:p14="http://schemas.microsoft.com/office/powerpoint/2010/main" val="1188059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96D729-4405-83B7-3F8D-EADA18EE845A}"/>
              </a:ext>
            </a:extLst>
          </p:cNvPr>
          <p:cNvSpPr>
            <a:spLocks noGrp="1"/>
          </p:cNvSpPr>
          <p:nvPr>
            <p:ph type="dt" sz="half" idx="10"/>
          </p:nvPr>
        </p:nvSpPr>
        <p:spPr/>
        <p:txBody>
          <a:bodyPr/>
          <a:lstStyle/>
          <a:p>
            <a:pPr>
              <a:defRPr/>
            </a:pPr>
            <a:fld id="{8BB99114-D64A-4181-9B55-C094BE6ADF81}"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57CAAAAB-AA81-5D62-67A6-E3C31BAF89A2}"/>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1C87EECE-93BB-6560-4CE9-3A01DD8EF47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25</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66169ACA-F0BC-A2F1-6767-FAAA12396F2E}"/>
              </a:ext>
            </a:extLst>
          </p:cNvPr>
          <p:cNvSpPr>
            <a:spLocks noGrp="1"/>
          </p:cNvSpPr>
          <p:nvPr>
            <p:ph type="title"/>
          </p:nvPr>
        </p:nvSpPr>
        <p:spPr/>
        <p:txBody>
          <a:bodyPr/>
          <a:lstStyle/>
          <a:p>
            <a:r>
              <a:rPr lang="en-CA" dirty="0" err="1"/>
              <a:t>Manageable:Dependencies</a:t>
            </a:r>
            <a:r>
              <a:rPr lang="en-CA" dirty="0"/>
              <a:t> constraints</a:t>
            </a:r>
          </a:p>
        </p:txBody>
      </p:sp>
      <p:pic>
        <p:nvPicPr>
          <p:cNvPr id="8" name="Picture 7">
            <a:extLst>
              <a:ext uri="{FF2B5EF4-FFF2-40B4-BE49-F238E27FC236}">
                <a16:creationId xmlns:a16="http://schemas.microsoft.com/office/drawing/2014/main" id="{21A83C1E-E822-C09D-9A9A-46827CA6A63F}"/>
              </a:ext>
            </a:extLst>
          </p:cNvPr>
          <p:cNvPicPr>
            <a:picLocks noChangeAspect="1"/>
          </p:cNvPicPr>
          <p:nvPr/>
        </p:nvPicPr>
        <p:blipFill>
          <a:blip r:embed="rId2"/>
          <a:stretch>
            <a:fillRect/>
          </a:stretch>
        </p:blipFill>
        <p:spPr>
          <a:xfrm>
            <a:off x="3902398" y="1423345"/>
            <a:ext cx="4848570" cy="3783453"/>
          </a:xfrm>
          <a:prstGeom prst="rect">
            <a:avLst/>
          </a:prstGeom>
        </p:spPr>
      </p:pic>
      <p:pic>
        <p:nvPicPr>
          <p:cNvPr id="10" name="Picture 9">
            <a:extLst>
              <a:ext uri="{FF2B5EF4-FFF2-40B4-BE49-F238E27FC236}">
                <a16:creationId xmlns:a16="http://schemas.microsoft.com/office/drawing/2014/main" id="{695DDA46-EC96-12F9-743F-9448A8FFEDAB}"/>
              </a:ext>
            </a:extLst>
          </p:cNvPr>
          <p:cNvPicPr>
            <a:picLocks noChangeAspect="1"/>
          </p:cNvPicPr>
          <p:nvPr/>
        </p:nvPicPr>
        <p:blipFill>
          <a:blip r:embed="rId3"/>
          <a:stretch>
            <a:fillRect/>
          </a:stretch>
        </p:blipFill>
        <p:spPr>
          <a:xfrm>
            <a:off x="2498712" y="5281630"/>
            <a:ext cx="7483488" cy="754445"/>
          </a:xfrm>
          <a:prstGeom prst="rect">
            <a:avLst/>
          </a:prstGeom>
        </p:spPr>
      </p:pic>
    </p:spTree>
    <p:extLst>
      <p:ext uri="{BB962C8B-B14F-4D97-AF65-F5344CB8AC3E}">
        <p14:creationId xmlns:p14="http://schemas.microsoft.com/office/powerpoint/2010/main" val="29560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D0D879-0945-0FD4-D29D-1DF2B25F38D0}"/>
              </a:ext>
            </a:extLst>
          </p:cNvPr>
          <p:cNvSpPr>
            <a:spLocks noGrp="1"/>
          </p:cNvSpPr>
          <p:nvPr>
            <p:ph type="dt" sz="half" idx="10"/>
          </p:nvPr>
        </p:nvSpPr>
        <p:spPr/>
        <p:txBody>
          <a:bodyPr/>
          <a:lstStyle/>
          <a:p>
            <a:pPr>
              <a:defRPr/>
            </a:pPr>
            <a:fld id="{C33DBAA8-6A50-4D22-974A-4E71B2127C76}"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1DF2D5AA-367D-4FD1-553E-A044DA27F679}"/>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10F08BBF-76A4-532E-F2FF-1E5C24AE3A5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26</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66D9E1DB-A9ED-F18C-BA8B-F2FCCFFA2909}"/>
              </a:ext>
            </a:extLst>
          </p:cNvPr>
          <p:cNvSpPr>
            <a:spLocks noGrp="1"/>
          </p:cNvSpPr>
          <p:nvPr>
            <p:ph type="title"/>
          </p:nvPr>
        </p:nvSpPr>
        <p:spPr>
          <a:xfrm>
            <a:off x="1967345" y="136525"/>
            <a:ext cx="9386455" cy="1325563"/>
          </a:xfrm>
        </p:spPr>
        <p:txBody>
          <a:bodyPr/>
          <a:lstStyle/>
          <a:p>
            <a:r>
              <a:rPr lang="en-CA" dirty="0"/>
              <a:t>Extensible-Plugins</a:t>
            </a:r>
          </a:p>
        </p:txBody>
      </p:sp>
      <p:pic>
        <p:nvPicPr>
          <p:cNvPr id="7" name="Graphic 6" descr="Plugged Unplugged outline">
            <a:extLst>
              <a:ext uri="{FF2B5EF4-FFF2-40B4-BE49-F238E27FC236}">
                <a16:creationId xmlns:a16="http://schemas.microsoft.com/office/drawing/2014/main" id="{D7857EE0-771A-A942-F7E6-7DF5BD056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342106"/>
            <a:ext cx="914400" cy="914400"/>
          </a:xfrm>
          <a:prstGeom prst="rect">
            <a:avLst/>
          </a:prstGeom>
        </p:spPr>
      </p:pic>
      <p:pic>
        <p:nvPicPr>
          <p:cNvPr id="10" name="Picture 9">
            <a:extLst>
              <a:ext uri="{FF2B5EF4-FFF2-40B4-BE49-F238E27FC236}">
                <a16:creationId xmlns:a16="http://schemas.microsoft.com/office/drawing/2014/main" id="{171EC647-E50B-79F3-5E66-A3D344C59A2A}"/>
              </a:ext>
            </a:extLst>
          </p:cNvPr>
          <p:cNvPicPr>
            <a:picLocks noChangeAspect="1"/>
          </p:cNvPicPr>
          <p:nvPr/>
        </p:nvPicPr>
        <p:blipFill>
          <a:blip r:embed="rId4"/>
          <a:stretch>
            <a:fillRect/>
          </a:stretch>
        </p:blipFill>
        <p:spPr>
          <a:xfrm>
            <a:off x="2072956" y="1073060"/>
            <a:ext cx="7594847" cy="5126272"/>
          </a:xfrm>
          <a:prstGeom prst="rect">
            <a:avLst/>
          </a:prstGeom>
        </p:spPr>
      </p:pic>
    </p:spTree>
    <p:extLst>
      <p:ext uri="{BB962C8B-B14F-4D97-AF65-F5344CB8AC3E}">
        <p14:creationId xmlns:p14="http://schemas.microsoft.com/office/powerpoint/2010/main" val="82521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0AFA40-7D51-0704-82D2-90D90088A8B8}"/>
              </a:ext>
            </a:extLst>
          </p:cNvPr>
          <p:cNvSpPr>
            <a:spLocks noGrp="1"/>
          </p:cNvSpPr>
          <p:nvPr>
            <p:ph type="dt" sz="half" idx="10"/>
          </p:nvPr>
        </p:nvSpPr>
        <p:spPr/>
        <p:txBody>
          <a:bodyPr/>
          <a:lstStyle/>
          <a:p>
            <a:pPr>
              <a:defRPr/>
            </a:pPr>
            <a:fld id="{6DFF8B42-0900-4718-B707-2F4D92B6C2D5}"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6AD23A41-56DD-5A18-1397-D4852A26C3B4}"/>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246871E3-5326-C3EA-AF7C-8C6AAC00F44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27</a:t>
            </a:fld>
            <a:endParaRPr lang="en-US" dirty="0">
              <a:solidFill>
                <a:prstClr val="black">
                  <a:tint val="75000"/>
                </a:prstClr>
              </a:solidFill>
            </a:endParaRPr>
          </a:p>
        </p:txBody>
      </p:sp>
      <p:sp>
        <p:nvSpPr>
          <p:cNvPr id="5" name="Title 4">
            <a:extLst>
              <a:ext uri="{FF2B5EF4-FFF2-40B4-BE49-F238E27FC236}">
                <a16:creationId xmlns:a16="http://schemas.microsoft.com/office/drawing/2014/main" id="{428ED03B-D458-A9CE-65B1-C546F647131A}"/>
              </a:ext>
            </a:extLst>
          </p:cNvPr>
          <p:cNvSpPr>
            <a:spLocks noGrp="1"/>
          </p:cNvSpPr>
          <p:nvPr>
            <p:ph type="title"/>
          </p:nvPr>
        </p:nvSpPr>
        <p:spPr>
          <a:xfrm>
            <a:off x="1285875" y="236467"/>
            <a:ext cx="10906125" cy="1325563"/>
          </a:xfrm>
        </p:spPr>
        <p:txBody>
          <a:bodyPr/>
          <a:lstStyle/>
          <a:p>
            <a:r>
              <a:rPr lang="en-CA" dirty="0"/>
              <a:t>Dot-net extension for BFF support</a:t>
            </a:r>
          </a:p>
        </p:txBody>
      </p:sp>
      <p:pic>
        <p:nvPicPr>
          <p:cNvPr id="8" name="Picture 7">
            <a:extLst>
              <a:ext uri="{FF2B5EF4-FFF2-40B4-BE49-F238E27FC236}">
                <a16:creationId xmlns:a16="http://schemas.microsoft.com/office/drawing/2014/main" id="{19EBA12A-52FD-70CB-36DB-44A573FCD6F8}"/>
              </a:ext>
            </a:extLst>
          </p:cNvPr>
          <p:cNvPicPr>
            <a:picLocks noChangeAspect="1"/>
          </p:cNvPicPr>
          <p:nvPr/>
        </p:nvPicPr>
        <p:blipFill>
          <a:blip r:embed="rId2"/>
          <a:stretch>
            <a:fillRect/>
          </a:stretch>
        </p:blipFill>
        <p:spPr>
          <a:xfrm>
            <a:off x="180975" y="1690688"/>
            <a:ext cx="8848725" cy="4285506"/>
          </a:xfrm>
          <a:prstGeom prst="rect">
            <a:avLst/>
          </a:prstGeom>
        </p:spPr>
      </p:pic>
      <p:pic>
        <p:nvPicPr>
          <p:cNvPr id="10" name="Picture 9">
            <a:extLst>
              <a:ext uri="{FF2B5EF4-FFF2-40B4-BE49-F238E27FC236}">
                <a16:creationId xmlns:a16="http://schemas.microsoft.com/office/drawing/2014/main" id="{D622080B-5918-E09A-FA48-7C9EBDE78656}"/>
              </a:ext>
            </a:extLst>
          </p:cNvPr>
          <p:cNvPicPr>
            <a:picLocks noChangeAspect="1"/>
          </p:cNvPicPr>
          <p:nvPr/>
        </p:nvPicPr>
        <p:blipFill>
          <a:blip r:embed="rId3"/>
          <a:stretch>
            <a:fillRect/>
          </a:stretch>
        </p:blipFill>
        <p:spPr>
          <a:xfrm>
            <a:off x="9204856" y="1719262"/>
            <a:ext cx="2773187" cy="4256931"/>
          </a:xfrm>
          <a:prstGeom prst="rect">
            <a:avLst/>
          </a:prstGeom>
        </p:spPr>
      </p:pic>
      <p:pic>
        <p:nvPicPr>
          <p:cNvPr id="9" name="Graphic 8" descr="Plugged Unplugged outline">
            <a:extLst>
              <a:ext uri="{FF2B5EF4-FFF2-40B4-BE49-F238E27FC236}">
                <a16:creationId xmlns:a16="http://schemas.microsoft.com/office/drawing/2014/main" id="{675E6E4A-3D46-0677-7D70-B35AAFB888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1475" y="424606"/>
            <a:ext cx="914400" cy="914400"/>
          </a:xfrm>
          <a:prstGeom prst="rect">
            <a:avLst/>
          </a:prstGeom>
        </p:spPr>
      </p:pic>
    </p:spTree>
    <p:extLst>
      <p:ext uri="{BB962C8B-B14F-4D97-AF65-F5344CB8AC3E}">
        <p14:creationId xmlns:p14="http://schemas.microsoft.com/office/powerpoint/2010/main" val="2164921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866F-7C38-715D-19F0-071A2B44BFA0}"/>
              </a:ext>
            </a:extLst>
          </p:cNvPr>
          <p:cNvSpPr>
            <a:spLocks noGrp="1"/>
          </p:cNvSpPr>
          <p:nvPr>
            <p:ph type="ctrTitle"/>
          </p:nvPr>
        </p:nvSpPr>
        <p:spPr/>
        <p:txBody>
          <a:bodyPr/>
          <a:lstStyle/>
          <a:p>
            <a:r>
              <a:rPr lang="en-CA" dirty="0"/>
              <a:t>4-Tooling</a:t>
            </a:r>
          </a:p>
        </p:txBody>
      </p:sp>
      <p:sp>
        <p:nvSpPr>
          <p:cNvPr id="7" name="Subtitle 6">
            <a:extLst>
              <a:ext uri="{FF2B5EF4-FFF2-40B4-BE49-F238E27FC236}">
                <a16:creationId xmlns:a16="http://schemas.microsoft.com/office/drawing/2014/main" id="{25661685-261E-263F-8F16-FF2BA3DDB338}"/>
              </a:ext>
            </a:extLst>
          </p:cNvPr>
          <p:cNvSpPr>
            <a:spLocks noGrp="1"/>
          </p:cNvSpPr>
          <p:nvPr>
            <p:ph type="subTitle" idx="1"/>
          </p:nvPr>
        </p:nvSpPr>
        <p:spPr/>
        <p:txBody>
          <a:bodyPr/>
          <a:lstStyle/>
          <a:p>
            <a:r>
              <a:rPr lang="en-CA" dirty="0"/>
              <a:t>Best in class</a:t>
            </a:r>
          </a:p>
        </p:txBody>
      </p:sp>
      <p:sp>
        <p:nvSpPr>
          <p:cNvPr id="4" name="Date Placeholder 3">
            <a:extLst>
              <a:ext uri="{FF2B5EF4-FFF2-40B4-BE49-F238E27FC236}">
                <a16:creationId xmlns:a16="http://schemas.microsoft.com/office/drawing/2014/main" id="{409B1B2B-920B-86FD-0508-B67294CD5356}"/>
              </a:ext>
            </a:extLst>
          </p:cNvPr>
          <p:cNvSpPr>
            <a:spLocks noGrp="1"/>
          </p:cNvSpPr>
          <p:nvPr>
            <p:ph type="dt" sz="half" idx="4294967295"/>
          </p:nvPr>
        </p:nvSpPr>
        <p:spPr>
          <a:xfrm>
            <a:off x="0" y="6356350"/>
            <a:ext cx="977900" cy="365125"/>
          </a:xfrm>
        </p:spPr>
        <p:txBody>
          <a:bodyPr/>
          <a:lstStyle/>
          <a:p>
            <a:pPr>
              <a:defRPr/>
            </a:pPr>
            <a:fld id="{C1DD91DF-AB2E-4574-986E-2B1F6D6D8C17}"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B850757-8BEB-4A7A-7F16-4C1E920A87EA}"/>
              </a:ext>
            </a:extLst>
          </p:cNvPr>
          <p:cNvSpPr>
            <a:spLocks noGrp="1"/>
          </p:cNvSpPr>
          <p:nvPr>
            <p:ph type="ftr" sz="quarter" idx="4294967295"/>
          </p:nvPr>
        </p:nvSpPr>
        <p:spPr>
          <a:xfrm>
            <a:off x="0" y="6356350"/>
            <a:ext cx="2379663" cy="365125"/>
          </a:xfrm>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9EC1D6A-E3C1-0047-03BB-4340C650E121}"/>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28</a:t>
            </a:fld>
            <a:endParaRPr lang="en-US" dirty="0">
              <a:solidFill>
                <a:prstClr val="black">
                  <a:tint val="75000"/>
                </a:prstClr>
              </a:solidFill>
            </a:endParaRPr>
          </a:p>
        </p:txBody>
      </p:sp>
    </p:spTree>
    <p:extLst>
      <p:ext uri="{BB962C8B-B14F-4D97-AF65-F5344CB8AC3E}">
        <p14:creationId xmlns:p14="http://schemas.microsoft.com/office/powerpoint/2010/main" val="341193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4E9E-6870-62E9-D102-E3070977E70F}"/>
              </a:ext>
            </a:extLst>
          </p:cNvPr>
          <p:cNvSpPr>
            <a:spLocks noGrp="1"/>
          </p:cNvSpPr>
          <p:nvPr>
            <p:ph type="title"/>
          </p:nvPr>
        </p:nvSpPr>
        <p:spPr/>
        <p:txBody>
          <a:bodyPr/>
          <a:lstStyle/>
          <a:p>
            <a:r>
              <a:rPr lang="en-CA" dirty="0" err="1"/>
              <a:t>Nx</a:t>
            </a:r>
            <a:r>
              <a:rPr lang="en-CA" dirty="0"/>
              <a:t> Ecosystem</a:t>
            </a:r>
          </a:p>
        </p:txBody>
      </p:sp>
      <p:sp>
        <p:nvSpPr>
          <p:cNvPr id="4" name="Date Placeholder 3">
            <a:extLst>
              <a:ext uri="{FF2B5EF4-FFF2-40B4-BE49-F238E27FC236}">
                <a16:creationId xmlns:a16="http://schemas.microsoft.com/office/drawing/2014/main" id="{D758E3B4-8CF5-C302-8152-591B0C2C9E80}"/>
              </a:ext>
            </a:extLst>
          </p:cNvPr>
          <p:cNvSpPr>
            <a:spLocks noGrp="1"/>
          </p:cNvSpPr>
          <p:nvPr>
            <p:ph type="dt" sz="half" idx="10"/>
          </p:nvPr>
        </p:nvSpPr>
        <p:spPr/>
        <p:txBody>
          <a:bodyPr/>
          <a:lstStyle/>
          <a:p>
            <a:pPr>
              <a:defRPr/>
            </a:pPr>
            <a:fld id="{82648AE6-95E2-4E27-A009-D275B7FB0E70}"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FCC92F82-D8CD-3585-FEF9-89F3FA1EC5DC}"/>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A8FE637E-A128-CEE1-73DE-836996367762}"/>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29</a:t>
            </a:fld>
            <a:endParaRPr lang="en-US" dirty="0">
              <a:solidFill>
                <a:prstClr val="black">
                  <a:tint val="75000"/>
                </a:prstClr>
              </a:solidFill>
            </a:endParaRPr>
          </a:p>
        </p:txBody>
      </p:sp>
      <p:pic>
        <p:nvPicPr>
          <p:cNvPr id="2054" name="Picture 6" descr="Jest Logo [ Download - Logo - icon ] png svg">
            <a:extLst>
              <a:ext uri="{FF2B5EF4-FFF2-40B4-BE49-F238E27FC236}">
                <a16:creationId xmlns:a16="http://schemas.microsoft.com/office/drawing/2014/main" id="{BA38C928-347E-E40A-DED6-AB3F10B9C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3741" y="2088627"/>
            <a:ext cx="1409700" cy="15548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torybook : développement de composants">
            <a:extLst>
              <a:ext uri="{FF2B5EF4-FFF2-40B4-BE49-F238E27FC236}">
                <a16:creationId xmlns:a16="http://schemas.microsoft.com/office/drawing/2014/main" id="{DA7765E1-2C81-AA23-89B1-35CC6CC33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7522" y="1827532"/>
            <a:ext cx="3459670" cy="198799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4CD5DF8-EA36-D294-2B7B-0B9349261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9514" y="3467673"/>
            <a:ext cx="3236405" cy="189467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React Vs Angular: 2020 Edition - everyday.codes">
            <a:extLst>
              <a:ext uri="{FF2B5EF4-FFF2-40B4-BE49-F238E27FC236}">
                <a16:creationId xmlns:a16="http://schemas.microsoft.com/office/drawing/2014/main" id="{6D625DB1-F2C3-B16C-968C-BB1BDFE8E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3175" y="-159516"/>
            <a:ext cx="4219543" cy="238093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ypress.io and the Future of Web Testing | Automation Panda">
            <a:extLst>
              <a:ext uri="{FF2B5EF4-FFF2-40B4-BE49-F238E27FC236}">
                <a16:creationId xmlns:a16="http://schemas.microsoft.com/office/drawing/2014/main" id="{12B5FEAE-CC1F-CD11-2E63-99A682542C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9213" y="3968173"/>
            <a:ext cx="3164457" cy="1044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0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fade">
                                      <p:cBhvr>
                                        <p:cTn id="7" dur="500"/>
                                        <p:tgtEl>
                                          <p:spTgt spid="20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fade">
                                      <p:cBhvr>
                                        <p:cTn id="12" dur="500"/>
                                        <p:tgtEl>
                                          <p:spTgt spid="20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8"/>
                                        </p:tgtEl>
                                        <p:attrNameLst>
                                          <p:attrName>style.visibility</p:attrName>
                                        </p:attrNameLst>
                                      </p:cBhvr>
                                      <p:to>
                                        <p:strVal val="visible"/>
                                      </p:to>
                                    </p:set>
                                    <p:animEffect transition="in" filter="fade">
                                      <p:cBhvr>
                                        <p:cTn id="22" dur="500"/>
                                        <p:tgtEl>
                                          <p:spTgt spid="20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0"/>
                                        </p:tgtEl>
                                        <p:attrNameLst>
                                          <p:attrName>style.visibility</p:attrName>
                                        </p:attrNameLst>
                                      </p:cBhvr>
                                      <p:to>
                                        <p:strVal val="visible"/>
                                      </p:to>
                                    </p:set>
                                    <p:animEffect transition="in" filter="fade">
                                      <p:cBhvr>
                                        <p:cTn id="27" dur="500"/>
                                        <p:tgtEl>
                                          <p:spTgt spid="2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E8309-9868-09D7-F185-D5E700312477}"/>
              </a:ext>
            </a:extLst>
          </p:cNvPr>
          <p:cNvSpPr>
            <a:spLocks noGrp="1"/>
          </p:cNvSpPr>
          <p:nvPr>
            <p:ph type="title"/>
          </p:nvPr>
        </p:nvSpPr>
        <p:spPr/>
        <p:txBody>
          <a:bodyPr/>
          <a:lstStyle/>
          <a:p>
            <a:r>
              <a:rPr lang="en-CA" dirty="0"/>
              <a:t>Context-Reminder of the process</a:t>
            </a:r>
          </a:p>
        </p:txBody>
      </p:sp>
      <p:pic>
        <p:nvPicPr>
          <p:cNvPr id="8" name="Content Placeholder 7">
            <a:extLst>
              <a:ext uri="{FF2B5EF4-FFF2-40B4-BE49-F238E27FC236}">
                <a16:creationId xmlns:a16="http://schemas.microsoft.com/office/drawing/2014/main" id="{472A240D-D00C-446A-AA36-2E6F70316A8C}"/>
              </a:ext>
            </a:extLst>
          </p:cNvPr>
          <p:cNvPicPr>
            <a:picLocks noGrp="1" noChangeAspect="1"/>
          </p:cNvPicPr>
          <p:nvPr>
            <p:ph idx="1"/>
          </p:nvPr>
        </p:nvPicPr>
        <p:blipFill>
          <a:blip r:embed="rId3"/>
          <a:stretch>
            <a:fillRect/>
          </a:stretch>
        </p:blipFill>
        <p:spPr>
          <a:xfrm>
            <a:off x="3301534" y="1664619"/>
            <a:ext cx="6204416" cy="3528761"/>
          </a:xfrm>
        </p:spPr>
      </p:pic>
      <p:sp>
        <p:nvSpPr>
          <p:cNvPr id="4" name="Date Placeholder 3">
            <a:extLst>
              <a:ext uri="{FF2B5EF4-FFF2-40B4-BE49-F238E27FC236}">
                <a16:creationId xmlns:a16="http://schemas.microsoft.com/office/drawing/2014/main" id="{0444C81C-9707-B6F5-A5BE-DCC7AD395B9D}"/>
              </a:ext>
            </a:extLst>
          </p:cNvPr>
          <p:cNvSpPr>
            <a:spLocks noGrp="1"/>
          </p:cNvSpPr>
          <p:nvPr>
            <p:ph type="dt" sz="half" idx="10"/>
          </p:nvPr>
        </p:nvSpPr>
        <p:spPr/>
        <p:txBody>
          <a:bodyPr/>
          <a:lstStyle/>
          <a:p>
            <a:pPr>
              <a:defRPr/>
            </a:pPr>
            <a:fld id="{4D4C53F9-F879-4661-B64B-76F21292B83C}"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000B19D-9258-74BE-8024-41E4ACFC1F5F}"/>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BE568ACC-5CE5-FCF4-ACA2-B2501FE0E34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a:t>
            </a:fld>
            <a:endParaRPr lang="en-US" dirty="0">
              <a:solidFill>
                <a:prstClr val="black">
                  <a:tint val="75000"/>
                </a:prstClr>
              </a:solidFill>
            </a:endParaRPr>
          </a:p>
        </p:txBody>
      </p:sp>
    </p:spTree>
    <p:extLst>
      <p:ext uri="{BB962C8B-B14F-4D97-AF65-F5344CB8AC3E}">
        <p14:creationId xmlns:p14="http://schemas.microsoft.com/office/powerpoint/2010/main" val="687516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5866F-7C38-715D-19F0-071A2B44BFA0}"/>
              </a:ext>
            </a:extLst>
          </p:cNvPr>
          <p:cNvSpPr>
            <a:spLocks noGrp="1"/>
          </p:cNvSpPr>
          <p:nvPr>
            <p:ph type="ctrTitle"/>
          </p:nvPr>
        </p:nvSpPr>
        <p:spPr/>
        <p:txBody>
          <a:bodyPr/>
          <a:lstStyle/>
          <a:p>
            <a:r>
              <a:rPr lang="en-CA" dirty="0"/>
              <a:t>5-Schematics</a:t>
            </a:r>
          </a:p>
        </p:txBody>
      </p:sp>
      <p:sp>
        <p:nvSpPr>
          <p:cNvPr id="7" name="Subtitle 6">
            <a:extLst>
              <a:ext uri="{FF2B5EF4-FFF2-40B4-BE49-F238E27FC236}">
                <a16:creationId xmlns:a16="http://schemas.microsoft.com/office/drawing/2014/main" id="{25661685-261E-263F-8F16-FF2BA3DDB338}"/>
              </a:ext>
            </a:extLst>
          </p:cNvPr>
          <p:cNvSpPr>
            <a:spLocks noGrp="1"/>
          </p:cNvSpPr>
          <p:nvPr>
            <p:ph type="subTitle" idx="1"/>
          </p:nvPr>
        </p:nvSpPr>
        <p:spPr/>
        <p:txBody>
          <a:bodyPr/>
          <a:lstStyle/>
          <a:p>
            <a:r>
              <a:rPr lang="en-CA" dirty="0"/>
              <a:t>Schematics=Generators</a:t>
            </a:r>
          </a:p>
        </p:txBody>
      </p:sp>
      <p:sp>
        <p:nvSpPr>
          <p:cNvPr id="4" name="Date Placeholder 3">
            <a:extLst>
              <a:ext uri="{FF2B5EF4-FFF2-40B4-BE49-F238E27FC236}">
                <a16:creationId xmlns:a16="http://schemas.microsoft.com/office/drawing/2014/main" id="{409B1B2B-920B-86FD-0508-B67294CD5356}"/>
              </a:ext>
            </a:extLst>
          </p:cNvPr>
          <p:cNvSpPr>
            <a:spLocks noGrp="1"/>
          </p:cNvSpPr>
          <p:nvPr>
            <p:ph type="dt" sz="half" idx="4294967295"/>
          </p:nvPr>
        </p:nvSpPr>
        <p:spPr>
          <a:xfrm>
            <a:off x="0" y="6356350"/>
            <a:ext cx="977900" cy="365125"/>
          </a:xfrm>
        </p:spPr>
        <p:txBody>
          <a:bodyPr/>
          <a:lstStyle/>
          <a:p>
            <a:pPr>
              <a:defRPr/>
            </a:pPr>
            <a:fld id="{D67781E8-0758-4900-902F-8E3E6651EFDC}"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7B850757-8BEB-4A7A-7F16-4C1E920A87EA}"/>
              </a:ext>
            </a:extLst>
          </p:cNvPr>
          <p:cNvSpPr>
            <a:spLocks noGrp="1"/>
          </p:cNvSpPr>
          <p:nvPr>
            <p:ph type="ftr" sz="quarter" idx="4294967295"/>
          </p:nvPr>
        </p:nvSpPr>
        <p:spPr>
          <a:xfrm>
            <a:off x="0" y="6356350"/>
            <a:ext cx="2379663" cy="365125"/>
          </a:xfrm>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59EC1D6A-E3C1-0047-03BB-4340C650E121}"/>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30</a:t>
            </a:fld>
            <a:endParaRPr lang="en-US" dirty="0">
              <a:solidFill>
                <a:prstClr val="black">
                  <a:tint val="75000"/>
                </a:prstClr>
              </a:solidFill>
            </a:endParaRPr>
          </a:p>
        </p:txBody>
      </p:sp>
    </p:spTree>
    <p:extLst>
      <p:ext uri="{BB962C8B-B14F-4D97-AF65-F5344CB8AC3E}">
        <p14:creationId xmlns:p14="http://schemas.microsoft.com/office/powerpoint/2010/main" val="697934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4C5C237-444E-80B4-7A68-AF224A6AEAC3}"/>
              </a:ext>
            </a:extLst>
          </p:cNvPr>
          <p:cNvSpPr>
            <a:spLocks noGrp="1"/>
          </p:cNvSpPr>
          <p:nvPr>
            <p:ph type="title"/>
          </p:nvPr>
        </p:nvSpPr>
        <p:spPr/>
        <p:txBody>
          <a:bodyPr/>
          <a:lstStyle/>
          <a:p>
            <a:r>
              <a:rPr lang="en-CA" dirty="0"/>
              <a:t>Plugins: written using </a:t>
            </a:r>
            <a:r>
              <a:rPr lang="en-CA" dirty="0" err="1"/>
              <a:t>Nx</a:t>
            </a:r>
            <a:r>
              <a:rPr lang="en-CA" dirty="0"/>
              <a:t> Devkit</a:t>
            </a:r>
          </a:p>
        </p:txBody>
      </p:sp>
      <p:sp>
        <p:nvSpPr>
          <p:cNvPr id="8" name="Text Placeholder 7">
            <a:extLst>
              <a:ext uri="{FF2B5EF4-FFF2-40B4-BE49-F238E27FC236}">
                <a16:creationId xmlns:a16="http://schemas.microsoft.com/office/drawing/2014/main" id="{FFDA59FB-DDFB-4E85-4B52-BE1F64EF2137}"/>
              </a:ext>
            </a:extLst>
          </p:cNvPr>
          <p:cNvSpPr>
            <a:spLocks noGrp="1"/>
          </p:cNvSpPr>
          <p:nvPr>
            <p:ph type="body" idx="1"/>
          </p:nvPr>
        </p:nvSpPr>
        <p:spPr/>
        <p:txBody>
          <a:bodyPr/>
          <a:lstStyle/>
          <a:p>
            <a:r>
              <a:rPr lang="en-CA" dirty="0"/>
              <a:t>Generators</a:t>
            </a:r>
          </a:p>
        </p:txBody>
      </p:sp>
      <p:sp>
        <p:nvSpPr>
          <p:cNvPr id="9" name="Content Placeholder 8">
            <a:extLst>
              <a:ext uri="{FF2B5EF4-FFF2-40B4-BE49-F238E27FC236}">
                <a16:creationId xmlns:a16="http://schemas.microsoft.com/office/drawing/2014/main" id="{08E4708D-116B-035A-33AE-30324E8817C5}"/>
              </a:ext>
            </a:extLst>
          </p:cNvPr>
          <p:cNvSpPr>
            <a:spLocks noGrp="1"/>
          </p:cNvSpPr>
          <p:nvPr>
            <p:ph sz="half" idx="2"/>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374151"/>
                </a:solidFill>
                <a:effectLst/>
                <a:latin typeface="ui-sans-serif"/>
              </a:rPr>
              <a:t>Generators automate making changes to the file system.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374151"/>
                </a:solidFill>
                <a:effectLst/>
                <a:latin typeface="ui-sans-serif"/>
              </a:rPr>
              <a:t>Anytime you run </a:t>
            </a:r>
            <a:r>
              <a:rPr kumimoji="0" lang="en-US" altLang="en-US" b="1" i="0" u="none" strike="noStrike" cap="none" normalizeH="0" baseline="0" dirty="0" err="1">
                <a:ln>
                  <a:noFill/>
                </a:ln>
                <a:solidFill>
                  <a:srgbClr val="374151"/>
                </a:solidFill>
                <a:effectLst/>
                <a:latin typeface="InputMono"/>
              </a:rPr>
              <a:t>nx</a:t>
            </a:r>
            <a:r>
              <a:rPr kumimoji="0" lang="en-US" altLang="en-US" b="1" i="0" u="none" strike="noStrike" cap="none" normalizeH="0" baseline="0" dirty="0">
                <a:ln>
                  <a:noFill/>
                </a:ln>
                <a:solidFill>
                  <a:srgbClr val="374151"/>
                </a:solidFill>
                <a:effectLst/>
                <a:latin typeface="InputMono"/>
              </a:rPr>
              <a:t> generate ...</a:t>
            </a:r>
            <a:r>
              <a:rPr kumimoji="0" lang="en-US" altLang="en-US" sz="2400" b="0" i="0" u="none" strike="noStrike" cap="none" normalizeH="0" baseline="0" dirty="0">
                <a:ln>
                  <a:noFill/>
                </a:ln>
                <a:solidFill>
                  <a:srgbClr val="374151"/>
                </a:solidFill>
                <a:effectLst/>
                <a:latin typeface="ui-sans-serif"/>
              </a:rPr>
              <a:t>, you invoke a generator.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374151"/>
                </a:solidFill>
                <a:effectLst/>
                <a:latin typeface="ui-sans-serif"/>
              </a:rPr>
              <a:t>They are used to create/update applications, libraries, components, and more.</a:t>
            </a:r>
          </a:p>
        </p:txBody>
      </p:sp>
      <p:sp>
        <p:nvSpPr>
          <p:cNvPr id="10" name="Text Placeholder 9">
            <a:extLst>
              <a:ext uri="{FF2B5EF4-FFF2-40B4-BE49-F238E27FC236}">
                <a16:creationId xmlns:a16="http://schemas.microsoft.com/office/drawing/2014/main" id="{8459CDD6-71CF-2E82-51AE-40DCB49749BD}"/>
              </a:ext>
            </a:extLst>
          </p:cNvPr>
          <p:cNvSpPr>
            <a:spLocks noGrp="1"/>
          </p:cNvSpPr>
          <p:nvPr>
            <p:ph type="body" sz="quarter" idx="3"/>
          </p:nvPr>
        </p:nvSpPr>
        <p:spPr/>
        <p:txBody>
          <a:bodyPr/>
          <a:lstStyle/>
          <a:p>
            <a:r>
              <a:rPr lang="en-CA" dirty="0"/>
              <a:t>Executors</a:t>
            </a:r>
          </a:p>
        </p:txBody>
      </p:sp>
      <p:sp>
        <p:nvSpPr>
          <p:cNvPr id="11" name="Content Placeholder 10">
            <a:extLst>
              <a:ext uri="{FF2B5EF4-FFF2-40B4-BE49-F238E27FC236}">
                <a16:creationId xmlns:a16="http://schemas.microsoft.com/office/drawing/2014/main" id="{7BC74669-BB5E-906E-1385-449091893A46}"/>
              </a:ext>
            </a:extLst>
          </p:cNvPr>
          <p:cNvSpPr>
            <a:spLocks noGrp="1"/>
          </p:cNvSpPr>
          <p:nvPr>
            <p:ph sz="quarter" idx="4"/>
          </p:nvPr>
        </p:nvSpPr>
        <p:spPr/>
        <p:txBody>
          <a:bodyPr/>
          <a:lstStyle/>
          <a:p>
            <a:r>
              <a:rPr lang="en-CA" b="0" i="0" dirty="0">
                <a:solidFill>
                  <a:srgbClr val="374151"/>
                </a:solidFill>
                <a:effectLst/>
                <a:latin typeface="ui-sans-serif"/>
              </a:rPr>
              <a:t>Executors perform actions on your code. This can include building, </a:t>
            </a:r>
            <a:r>
              <a:rPr lang="en-CA" b="1" i="0" dirty="0">
                <a:solidFill>
                  <a:srgbClr val="374151"/>
                </a:solidFill>
                <a:effectLst/>
                <a:latin typeface="ui-sans-serif"/>
              </a:rPr>
              <a:t>linting</a:t>
            </a:r>
            <a:r>
              <a:rPr lang="en-CA" b="0" i="0" dirty="0">
                <a:solidFill>
                  <a:srgbClr val="374151"/>
                </a:solidFill>
                <a:effectLst/>
                <a:latin typeface="ui-sans-serif"/>
              </a:rPr>
              <a:t>, </a:t>
            </a:r>
            <a:r>
              <a:rPr lang="en-CA" b="1" i="0" dirty="0">
                <a:solidFill>
                  <a:srgbClr val="374151"/>
                </a:solidFill>
                <a:effectLst/>
                <a:latin typeface="ui-sans-serif"/>
              </a:rPr>
              <a:t>testing</a:t>
            </a:r>
            <a:r>
              <a:rPr lang="en-CA" b="0" i="0" dirty="0">
                <a:solidFill>
                  <a:srgbClr val="374151"/>
                </a:solidFill>
                <a:effectLst/>
                <a:latin typeface="ui-sans-serif"/>
              </a:rPr>
              <a:t>, serving and many other actions.</a:t>
            </a:r>
            <a:endParaRPr lang="en-CA" dirty="0"/>
          </a:p>
        </p:txBody>
      </p:sp>
      <p:sp>
        <p:nvSpPr>
          <p:cNvPr id="4" name="Date Placeholder 3">
            <a:extLst>
              <a:ext uri="{FF2B5EF4-FFF2-40B4-BE49-F238E27FC236}">
                <a16:creationId xmlns:a16="http://schemas.microsoft.com/office/drawing/2014/main" id="{DA9FE602-AEC3-A3F6-B78D-10421865C5BE}"/>
              </a:ext>
            </a:extLst>
          </p:cNvPr>
          <p:cNvSpPr>
            <a:spLocks noGrp="1"/>
          </p:cNvSpPr>
          <p:nvPr>
            <p:ph type="dt" sz="half" idx="10"/>
          </p:nvPr>
        </p:nvSpPr>
        <p:spPr/>
        <p:txBody>
          <a:bodyPr/>
          <a:lstStyle/>
          <a:p>
            <a:pPr>
              <a:defRPr/>
            </a:pPr>
            <a:fld id="{EE2DB122-3D1A-418C-BFD0-4AC047F5C75A}"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BDE13DD9-D1F2-14C1-216F-AB9CBC65E2B7}"/>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3588793-0373-6C10-4B11-A52CD89DC51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31</a:t>
            </a:fld>
            <a:endParaRPr lang="en-US" dirty="0">
              <a:solidFill>
                <a:prstClr val="black">
                  <a:tint val="75000"/>
                </a:prstClr>
              </a:solidFill>
            </a:endParaRPr>
          </a:p>
        </p:txBody>
      </p:sp>
    </p:spTree>
    <p:extLst>
      <p:ext uri="{BB962C8B-B14F-4D97-AF65-F5344CB8AC3E}">
        <p14:creationId xmlns:p14="http://schemas.microsoft.com/office/powerpoint/2010/main" val="13646410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47CE-2758-10FD-487F-4A66F2339B6D}"/>
              </a:ext>
            </a:extLst>
          </p:cNvPr>
          <p:cNvSpPr>
            <a:spLocks noGrp="1"/>
          </p:cNvSpPr>
          <p:nvPr>
            <p:ph type="title"/>
          </p:nvPr>
        </p:nvSpPr>
        <p:spPr/>
        <p:txBody>
          <a:bodyPr/>
          <a:lstStyle/>
          <a:p>
            <a:r>
              <a:rPr lang="en-CA" dirty="0"/>
              <a:t>3 types of generators?</a:t>
            </a:r>
          </a:p>
        </p:txBody>
      </p:sp>
      <p:sp>
        <p:nvSpPr>
          <p:cNvPr id="3" name="Content Placeholder 2">
            <a:extLst>
              <a:ext uri="{FF2B5EF4-FFF2-40B4-BE49-F238E27FC236}">
                <a16:creationId xmlns:a16="http://schemas.microsoft.com/office/drawing/2014/main" id="{4F5B7A45-9C22-0D58-AEA0-455DE81CF530}"/>
              </a:ext>
            </a:extLst>
          </p:cNvPr>
          <p:cNvSpPr>
            <a:spLocks noGrp="1"/>
          </p:cNvSpPr>
          <p:nvPr>
            <p:ph idx="1"/>
          </p:nvPr>
        </p:nvSpPr>
        <p:spPr/>
        <p:txBody>
          <a:bodyPr/>
          <a:lstStyle/>
          <a:p>
            <a:endParaRPr lang="en-CA"/>
          </a:p>
        </p:txBody>
      </p:sp>
      <p:graphicFrame>
        <p:nvGraphicFramePr>
          <p:cNvPr id="4" name="Content Placeholder 2">
            <a:extLst>
              <a:ext uri="{FF2B5EF4-FFF2-40B4-BE49-F238E27FC236}">
                <a16:creationId xmlns:a16="http://schemas.microsoft.com/office/drawing/2014/main" id="{D3B39499-EFD6-4A5D-28A8-178452A04BF9}"/>
              </a:ext>
            </a:extLst>
          </p:cNvPr>
          <p:cNvGraphicFramePr>
            <a:graphicFrameLocks/>
          </p:cNvGraphicFramePr>
          <p:nvPr>
            <p:extLst>
              <p:ext uri="{D42A27DB-BD31-4B8C-83A1-F6EECF244321}">
                <p14:modId xmlns:p14="http://schemas.microsoft.com/office/powerpoint/2010/main" val="236770502"/>
              </p:ext>
            </p:extLst>
          </p:nvPr>
        </p:nvGraphicFramePr>
        <p:xfrm>
          <a:off x="838200" y="1858163"/>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1EFF61D3-61DB-35D9-F867-AF9FC73DFE54}"/>
              </a:ext>
            </a:extLst>
          </p:cNvPr>
          <p:cNvSpPr>
            <a:spLocks noGrp="1"/>
          </p:cNvSpPr>
          <p:nvPr>
            <p:ph type="dt" sz="half" idx="10"/>
          </p:nvPr>
        </p:nvSpPr>
        <p:spPr/>
        <p:txBody>
          <a:bodyPr/>
          <a:lstStyle/>
          <a:p>
            <a:pPr>
              <a:defRPr/>
            </a:pPr>
            <a:fld id="{737FD11F-0F46-47E3-8695-232AF7216695}" type="datetime1">
              <a:rPr lang="en-US" smtClean="0">
                <a:solidFill>
                  <a:prstClr val="black">
                    <a:tint val="75000"/>
                  </a:prstClr>
                </a:solidFill>
              </a:rPr>
              <a:t>9/16/2022</a:t>
            </a:fld>
            <a:endParaRPr lang="en-US" dirty="0">
              <a:solidFill>
                <a:prstClr val="black">
                  <a:tint val="75000"/>
                </a:prstClr>
              </a:solidFill>
            </a:endParaRPr>
          </a:p>
        </p:txBody>
      </p:sp>
      <p:sp>
        <p:nvSpPr>
          <p:cNvPr id="6" name="Footer Placeholder 5">
            <a:extLst>
              <a:ext uri="{FF2B5EF4-FFF2-40B4-BE49-F238E27FC236}">
                <a16:creationId xmlns:a16="http://schemas.microsoft.com/office/drawing/2014/main" id="{A2EBA7A6-29D5-B807-A5F8-02E4DDB0A84E}"/>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89195E70-696B-6A26-FAA6-6B7D5DB1FD17}"/>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32</a:t>
            </a:fld>
            <a:endParaRPr lang="en-US" dirty="0">
              <a:solidFill>
                <a:prstClr val="black">
                  <a:tint val="75000"/>
                </a:prstClr>
              </a:solidFill>
            </a:endParaRPr>
          </a:p>
        </p:txBody>
      </p:sp>
    </p:spTree>
    <p:extLst>
      <p:ext uri="{BB962C8B-B14F-4D97-AF65-F5344CB8AC3E}">
        <p14:creationId xmlns:p14="http://schemas.microsoft.com/office/powerpoint/2010/main" val="362195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C63C-4B09-A7B6-40F5-2912F4C53333}"/>
              </a:ext>
            </a:extLst>
          </p:cNvPr>
          <p:cNvSpPr>
            <a:spLocks noGrp="1"/>
          </p:cNvSpPr>
          <p:nvPr>
            <p:ph type="title"/>
          </p:nvPr>
        </p:nvSpPr>
        <p:spPr>
          <a:xfrm>
            <a:off x="838200" y="365126"/>
            <a:ext cx="10515600" cy="966016"/>
          </a:xfrm>
        </p:spPr>
        <p:txBody>
          <a:bodyPr/>
          <a:lstStyle/>
          <a:p>
            <a:r>
              <a:rPr lang="en-CA" dirty="0" err="1"/>
              <a:t>Nx</a:t>
            </a:r>
            <a:r>
              <a:rPr lang="en-CA" dirty="0"/>
              <a:t> Plugin Generators</a:t>
            </a:r>
          </a:p>
        </p:txBody>
      </p:sp>
      <p:sp>
        <p:nvSpPr>
          <p:cNvPr id="3" name="Date Placeholder 2">
            <a:extLst>
              <a:ext uri="{FF2B5EF4-FFF2-40B4-BE49-F238E27FC236}">
                <a16:creationId xmlns:a16="http://schemas.microsoft.com/office/drawing/2014/main" id="{BDF073D5-11B5-CBE9-CBEC-90C6BDFBE60B}"/>
              </a:ext>
            </a:extLst>
          </p:cNvPr>
          <p:cNvSpPr>
            <a:spLocks noGrp="1"/>
          </p:cNvSpPr>
          <p:nvPr>
            <p:ph type="dt" sz="half" idx="10"/>
          </p:nvPr>
        </p:nvSpPr>
        <p:spPr/>
        <p:txBody>
          <a:bodyPr/>
          <a:lstStyle/>
          <a:p>
            <a:pPr>
              <a:defRPr/>
            </a:pPr>
            <a:fld id="{7F5B923C-1205-4DA4-B10A-9BF608AE0380}"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659313CD-474E-98A5-BF87-FCEE4D8FDE4D}"/>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FCF745C-E321-032F-ECDD-FC6D26BA14BB}"/>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33</a:t>
            </a:fld>
            <a:endParaRPr lang="en-US" dirty="0">
              <a:solidFill>
                <a:prstClr val="black">
                  <a:tint val="75000"/>
                </a:prstClr>
              </a:solidFill>
            </a:endParaRPr>
          </a:p>
        </p:txBody>
      </p:sp>
      <p:pic>
        <p:nvPicPr>
          <p:cNvPr id="10" name="Picture 9">
            <a:extLst>
              <a:ext uri="{FF2B5EF4-FFF2-40B4-BE49-F238E27FC236}">
                <a16:creationId xmlns:a16="http://schemas.microsoft.com/office/drawing/2014/main" id="{CD973562-00C5-A374-2D34-89F2479A7C1B}"/>
              </a:ext>
            </a:extLst>
          </p:cNvPr>
          <p:cNvPicPr>
            <a:picLocks noChangeAspect="1"/>
          </p:cNvPicPr>
          <p:nvPr/>
        </p:nvPicPr>
        <p:blipFill>
          <a:blip r:embed="rId3"/>
          <a:stretch>
            <a:fillRect/>
          </a:stretch>
        </p:blipFill>
        <p:spPr>
          <a:xfrm>
            <a:off x="5567479" y="1727715"/>
            <a:ext cx="6536031" cy="3297218"/>
          </a:xfrm>
          <a:prstGeom prst="rect">
            <a:avLst/>
          </a:prstGeom>
        </p:spPr>
      </p:pic>
      <p:pic>
        <p:nvPicPr>
          <p:cNvPr id="7" name="Content Placeholder 9">
            <a:extLst>
              <a:ext uri="{FF2B5EF4-FFF2-40B4-BE49-F238E27FC236}">
                <a16:creationId xmlns:a16="http://schemas.microsoft.com/office/drawing/2014/main" id="{DE62926E-F789-C45C-0255-A545AE573373}"/>
              </a:ext>
            </a:extLst>
          </p:cNvPr>
          <p:cNvPicPr>
            <a:picLocks noGrp="1" noChangeAspect="1"/>
          </p:cNvPicPr>
          <p:nvPr>
            <p:ph idx="1"/>
          </p:nvPr>
        </p:nvPicPr>
        <p:blipFill>
          <a:blip r:embed="rId4"/>
          <a:stretch>
            <a:fillRect/>
          </a:stretch>
        </p:blipFill>
        <p:spPr>
          <a:xfrm>
            <a:off x="178136" y="1738196"/>
            <a:ext cx="5188209" cy="3286737"/>
          </a:xfrm>
        </p:spPr>
      </p:pic>
    </p:spTree>
    <p:extLst>
      <p:ext uri="{BB962C8B-B14F-4D97-AF65-F5344CB8AC3E}">
        <p14:creationId xmlns:p14="http://schemas.microsoft.com/office/powerpoint/2010/main" val="174204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A9B2B-30CA-FAE8-BC71-DEC620AFF01C}"/>
              </a:ext>
            </a:extLst>
          </p:cNvPr>
          <p:cNvSpPr>
            <a:spLocks noGrp="1"/>
          </p:cNvSpPr>
          <p:nvPr>
            <p:ph type="title"/>
          </p:nvPr>
        </p:nvSpPr>
        <p:spPr/>
        <p:txBody>
          <a:bodyPr/>
          <a:lstStyle/>
          <a:p>
            <a:r>
              <a:rPr lang="en-CA" dirty="0"/>
              <a:t>Update generators: migration</a:t>
            </a:r>
          </a:p>
        </p:txBody>
      </p:sp>
      <p:sp>
        <p:nvSpPr>
          <p:cNvPr id="3" name="Date Placeholder 2">
            <a:extLst>
              <a:ext uri="{FF2B5EF4-FFF2-40B4-BE49-F238E27FC236}">
                <a16:creationId xmlns:a16="http://schemas.microsoft.com/office/drawing/2014/main" id="{C37C5999-62E6-D5B2-BA3B-BFE692070399}"/>
              </a:ext>
            </a:extLst>
          </p:cNvPr>
          <p:cNvSpPr>
            <a:spLocks noGrp="1"/>
          </p:cNvSpPr>
          <p:nvPr>
            <p:ph type="dt" sz="half" idx="10"/>
          </p:nvPr>
        </p:nvSpPr>
        <p:spPr/>
        <p:txBody>
          <a:bodyPr/>
          <a:lstStyle/>
          <a:p>
            <a:pPr>
              <a:defRPr/>
            </a:pPr>
            <a:fld id="{72A37525-4013-4832-B6D7-210DBDC75B0C}"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7241884C-EF33-3BD1-65C2-9935E627EFE5}"/>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A0EB0E2D-0CE3-86EF-9C1A-BD2473FFFBAE}"/>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34</a:t>
            </a:fld>
            <a:endParaRPr lang="en-US" dirty="0">
              <a:solidFill>
                <a:prstClr val="black">
                  <a:tint val="75000"/>
                </a:prstClr>
              </a:solidFill>
            </a:endParaRPr>
          </a:p>
        </p:txBody>
      </p:sp>
      <p:pic>
        <p:nvPicPr>
          <p:cNvPr id="10" name="Content Placeholder 9">
            <a:extLst>
              <a:ext uri="{FF2B5EF4-FFF2-40B4-BE49-F238E27FC236}">
                <a16:creationId xmlns:a16="http://schemas.microsoft.com/office/drawing/2014/main" id="{3DDB45A3-42E7-1A59-3E89-C8733520632D}"/>
              </a:ext>
            </a:extLst>
          </p:cNvPr>
          <p:cNvPicPr>
            <a:picLocks noGrp="1" noChangeAspect="1"/>
          </p:cNvPicPr>
          <p:nvPr>
            <p:ph idx="1"/>
          </p:nvPr>
        </p:nvPicPr>
        <p:blipFill>
          <a:blip r:embed="rId2"/>
          <a:stretch>
            <a:fillRect/>
          </a:stretch>
        </p:blipFill>
        <p:spPr>
          <a:xfrm>
            <a:off x="6169283" y="2103006"/>
            <a:ext cx="5492234" cy="2244005"/>
          </a:xfrm>
        </p:spPr>
      </p:pic>
      <p:pic>
        <p:nvPicPr>
          <p:cNvPr id="8" name="Picture 7">
            <a:extLst>
              <a:ext uri="{FF2B5EF4-FFF2-40B4-BE49-F238E27FC236}">
                <a16:creationId xmlns:a16="http://schemas.microsoft.com/office/drawing/2014/main" id="{AC39E3E0-1A6D-A725-B00F-3174745720F5}"/>
              </a:ext>
            </a:extLst>
          </p:cNvPr>
          <p:cNvPicPr>
            <a:picLocks noChangeAspect="1"/>
          </p:cNvPicPr>
          <p:nvPr/>
        </p:nvPicPr>
        <p:blipFill>
          <a:blip r:embed="rId3"/>
          <a:stretch>
            <a:fillRect/>
          </a:stretch>
        </p:blipFill>
        <p:spPr>
          <a:xfrm>
            <a:off x="527566" y="2103005"/>
            <a:ext cx="5493945" cy="2244006"/>
          </a:xfrm>
          <a:prstGeom prst="rect">
            <a:avLst/>
          </a:prstGeom>
        </p:spPr>
      </p:pic>
    </p:spTree>
    <p:extLst>
      <p:ext uri="{BB962C8B-B14F-4D97-AF65-F5344CB8AC3E}">
        <p14:creationId xmlns:p14="http://schemas.microsoft.com/office/powerpoint/2010/main" val="35058234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1FC5-BC31-EAB2-D46E-D9EE43769E20}"/>
              </a:ext>
            </a:extLst>
          </p:cNvPr>
          <p:cNvSpPr>
            <a:spLocks noGrp="1"/>
          </p:cNvSpPr>
          <p:nvPr>
            <p:ph type="title"/>
          </p:nvPr>
        </p:nvSpPr>
        <p:spPr/>
        <p:txBody>
          <a:bodyPr/>
          <a:lstStyle/>
          <a:p>
            <a:r>
              <a:rPr lang="en-CA" dirty="0"/>
              <a:t>Custom Generators:</a:t>
            </a:r>
            <a:br>
              <a:rPr lang="en-CA" dirty="0"/>
            </a:br>
            <a:r>
              <a:rPr lang="en-CA" sz="2800" dirty="0"/>
              <a:t>Endless possibilities &amp; huge value!</a:t>
            </a:r>
          </a:p>
        </p:txBody>
      </p:sp>
      <p:sp>
        <p:nvSpPr>
          <p:cNvPr id="3" name="Date Placeholder 2">
            <a:extLst>
              <a:ext uri="{FF2B5EF4-FFF2-40B4-BE49-F238E27FC236}">
                <a16:creationId xmlns:a16="http://schemas.microsoft.com/office/drawing/2014/main" id="{37E58C75-AA94-837D-0F6B-31346E325207}"/>
              </a:ext>
            </a:extLst>
          </p:cNvPr>
          <p:cNvSpPr>
            <a:spLocks noGrp="1"/>
          </p:cNvSpPr>
          <p:nvPr>
            <p:ph type="dt" sz="half" idx="10"/>
          </p:nvPr>
        </p:nvSpPr>
        <p:spPr/>
        <p:txBody>
          <a:bodyPr/>
          <a:lstStyle/>
          <a:p>
            <a:pPr>
              <a:defRPr/>
            </a:pPr>
            <a:fld id="{CC10F2AC-853A-446C-BAE8-A21EDB069D70}"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D97C2478-2D43-C8C8-9FD4-3D271FE24472}"/>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260C2D18-B271-62C7-79AC-8340FD4DD79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35</a:t>
            </a:fld>
            <a:endParaRPr lang="en-US" dirty="0">
              <a:solidFill>
                <a:prstClr val="black">
                  <a:tint val="75000"/>
                </a:prstClr>
              </a:solidFill>
            </a:endParaRP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E2B22D42-2724-CFEE-D263-C4953BAE9739}"/>
              </a:ext>
            </a:extLst>
          </p:cNvPr>
          <p:cNvPicPr>
            <a:picLocks noGrp="1" noChangeAspect="1"/>
          </p:cNvPicPr>
          <p:nvPr>
            <p:ph idx="1"/>
          </p:nvPr>
        </p:nvPicPr>
        <p:blipFill>
          <a:blip r:embed="rId3"/>
          <a:stretch>
            <a:fillRect/>
          </a:stretch>
        </p:blipFill>
        <p:spPr>
          <a:xfrm>
            <a:off x="5963031" y="2035037"/>
            <a:ext cx="5797090" cy="3260863"/>
          </a:xfrm>
        </p:spPr>
      </p:pic>
      <p:sp>
        <p:nvSpPr>
          <p:cNvPr id="9" name="TextBox 8">
            <a:extLst>
              <a:ext uri="{FF2B5EF4-FFF2-40B4-BE49-F238E27FC236}">
                <a16:creationId xmlns:a16="http://schemas.microsoft.com/office/drawing/2014/main" id="{C9ED3F88-1E51-5CF8-6107-BA7C7799E089}"/>
              </a:ext>
            </a:extLst>
          </p:cNvPr>
          <p:cNvSpPr txBox="1"/>
          <p:nvPr/>
        </p:nvSpPr>
        <p:spPr>
          <a:xfrm>
            <a:off x="5798233" y="5459819"/>
            <a:ext cx="4408579" cy="338554"/>
          </a:xfrm>
          <a:prstGeom prst="rect">
            <a:avLst/>
          </a:prstGeom>
          <a:noFill/>
        </p:spPr>
        <p:txBody>
          <a:bodyPr wrap="none" rtlCol="0">
            <a:spAutoFit/>
          </a:bodyPr>
          <a:lstStyle/>
          <a:p>
            <a:r>
              <a:rPr lang="en-CA" sz="1600" dirty="0" err="1">
                <a:latin typeface="Agency FB" panose="020B0503020202020204" pitchFamily="34" charset="0"/>
              </a:rPr>
              <a:t>nx</a:t>
            </a:r>
            <a:r>
              <a:rPr lang="en-CA" sz="1600" dirty="0">
                <a:latin typeface="Agency FB" panose="020B0503020202020204" pitchFamily="34" charset="0"/>
              </a:rPr>
              <a:t> g @pwc/feature:master-detail –style=left-right –sample=yes </a:t>
            </a:r>
          </a:p>
        </p:txBody>
      </p:sp>
      <p:sp>
        <p:nvSpPr>
          <p:cNvPr id="11" name="TextBox 10">
            <a:extLst>
              <a:ext uri="{FF2B5EF4-FFF2-40B4-BE49-F238E27FC236}">
                <a16:creationId xmlns:a16="http://schemas.microsoft.com/office/drawing/2014/main" id="{D4D1383F-66E0-3338-2A12-43BBB8AE82E5}"/>
              </a:ext>
            </a:extLst>
          </p:cNvPr>
          <p:cNvSpPr txBox="1"/>
          <p:nvPr/>
        </p:nvSpPr>
        <p:spPr>
          <a:xfrm>
            <a:off x="990913" y="5459819"/>
            <a:ext cx="2557110" cy="338554"/>
          </a:xfrm>
          <a:prstGeom prst="rect">
            <a:avLst/>
          </a:prstGeom>
          <a:noFill/>
        </p:spPr>
        <p:txBody>
          <a:bodyPr wrap="none" rtlCol="0">
            <a:spAutoFit/>
          </a:bodyPr>
          <a:lstStyle/>
          <a:p>
            <a:r>
              <a:rPr lang="en-CA" sz="1600" dirty="0" err="1">
                <a:latin typeface="Agency FB" panose="020B0503020202020204" pitchFamily="34" charset="0"/>
              </a:rPr>
              <a:t>nx</a:t>
            </a:r>
            <a:r>
              <a:rPr lang="en-CA" sz="1600" dirty="0">
                <a:latin typeface="Agency FB" panose="020B0503020202020204" pitchFamily="34" charset="0"/>
              </a:rPr>
              <a:t> g @pwc/page:form –</a:t>
            </a:r>
            <a:r>
              <a:rPr lang="en-CA" sz="1600" dirty="0" err="1">
                <a:latin typeface="Agency FB" panose="020B0503020202020204" pitchFamily="34" charset="0"/>
              </a:rPr>
              <a:t>withSections</a:t>
            </a:r>
            <a:endParaRPr lang="en-CA" sz="1600" dirty="0">
              <a:latin typeface="Agency FB" panose="020B0503020202020204" pitchFamily="34" charset="0"/>
            </a:endParaRPr>
          </a:p>
        </p:txBody>
      </p:sp>
      <p:pic>
        <p:nvPicPr>
          <p:cNvPr id="13" name="Picture 12">
            <a:extLst>
              <a:ext uri="{FF2B5EF4-FFF2-40B4-BE49-F238E27FC236}">
                <a16:creationId xmlns:a16="http://schemas.microsoft.com/office/drawing/2014/main" id="{ED52B764-E7AA-152E-B5BB-DA56CD03A185}"/>
              </a:ext>
            </a:extLst>
          </p:cNvPr>
          <p:cNvPicPr>
            <a:picLocks noChangeAspect="1"/>
          </p:cNvPicPr>
          <p:nvPr/>
        </p:nvPicPr>
        <p:blipFill>
          <a:blip r:embed="rId4"/>
          <a:stretch>
            <a:fillRect/>
          </a:stretch>
        </p:blipFill>
        <p:spPr>
          <a:xfrm>
            <a:off x="990913" y="1538388"/>
            <a:ext cx="3772156" cy="3825696"/>
          </a:xfrm>
          <a:prstGeom prst="rect">
            <a:avLst/>
          </a:prstGeom>
        </p:spPr>
      </p:pic>
      <p:sp>
        <p:nvSpPr>
          <p:cNvPr id="14" name="TextBox 13">
            <a:extLst>
              <a:ext uri="{FF2B5EF4-FFF2-40B4-BE49-F238E27FC236}">
                <a16:creationId xmlns:a16="http://schemas.microsoft.com/office/drawing/2014/main" id="{3FAC03E6-B886-C433-D5E7-8A557865A080}"/>
              </a:ext>
            </a:extLst>
          </p:cNvPr>
          <p:cNvSpPr txBox="1"/>
          <p:nvPr/>
        </p:nvSpPr>
        <p:spPr>
          <a:xfrm>
            <a:off x="990913" y="5690940"/>
            <a:ext cx="3996607" cy="338554"/>
          </a:xfrm>
          <a:prstGeom prst="rect">
            <a:avLst/>
          </a:prstGeom>
          <a:noFill/>
        </p:spPr>
        <p:txBody>
          <a:bodyPr wrap="none" rtlCol="0">
            <a:spAutoFit/>
          </a:bodyPr>
          <a:lstStyle/>
          <a:p>
            <a:r>
              <a:rPr lang="en-CA" sz="1600" dirty="0" err="1">
                <a:latin typeface="Agency FB" panose="020B0503020202020204" pitchFamily="34" charset="0"/>
              </a:rPr>
              <a:t>nx</a:t>
            </a:r>
            <a:r>
              <a:rPr lang="en-CA" sz="1600" dirty="0">
                <a:latin typeface="Agency FB" panose="020B0503020202020204" pitchFamily="34" charset="0"/>
              </a:rPr>
              <a:t> g @pwc/page:form –</a:t>
            </a:r>
            <a:r>
              <a:rPr lang="en-CA" sz="1600" dirty="0" err="1">
                <a:latin typeface="Agency FB" panose="020B0503020202020204" pitchFamily="34" charset="0"/>
              </a:rPr>
              <a:t>withSections</a:t>
            </a:r>
            <a:r>
              <a:rPr lang="en-CA" sz="1600" dirty="0">
                <a:latin typeface="Agency FB" panose="020B0503020202020204" pitchFamily="34" charset="0"/>
              </a:rPr>
              <a:t> –file=</a:t>
            </a:r>
            <a:r>
              <a:rPr lang="en-CA" sz="1600" dirty="0" err="1">
                <a:latin typeface="Agency FB" panose="020B0503020202020204" pitchFamily="34" charset="0"/>
              </a:rPr>
              <a:t>userProfile.json</a:t>
            </a:r>
            <a:endParaRPr lang="en-CA" sz="1600" dirty="0">
              <a:latin typeface="Agency FB" panose="020B0503020202020204" pitchFamily="34" charset="0"/>
            </a:endParaRPr>
          </a:p>
        </p:txBody>
      </p:sp>
    </p:spTree>
    <p:extLst>
      <p:ext uri="{BB962C8B-B14F-4D97-AF65-F5344CB8AC3E}">
        <p14:creationId xmlns:p14="http://schemas.microsoft.com/office/powerpoint/2010/main" val="235496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247CE-2758-10FD-487F-4A66F2339B6D}"/>
              </a:ext>
            </a:extLst>
          </p:cNvPr>
          <p:cNvSpPr>
            <a:spLocks noGrp="1"/>
          </p:cNvSpPr>
          <p:nvPr>
            <p:ph type="title"/>
          </p:nvPr>
        </p:nvSpPr>
        <p:spPr/>
        <p:txBody>
          <a:bodyPr/>
          <a:lstStyle/>
          <a:p>
            <a:r>
              <a:rPr lang="en-CA" dirty="0"/>
              <a:t>What you need ?</a:t>
            </a:r>
          </a:p>
        </p:txBody>
      </p:sp>
      <p:sp>
        <p:nvSpPr>
          <p:cNvPr id="3" name="Text Placeholder 2">
            <a:extLst>
              <a:ext uri="{FF2B5EF4-FFF2-40B4-BE49-F238E27FC236}">
                <a16:creationId xmlns:a16="http://schemas.microsoft.com/office/drawing/2014/main" id="{C8D7AF26-0966-D2DB-88E4-7241B9DFF279}"/>
              </a:ext>
            </a:extLst>
          </p:cNvPr>
          <p:cNvSpPr>
            <a:spLocks noGrp="1"/>
          </p:cNvSpPr>
          <p:nvPr>
            <p:ph type="body" idx="1"/>
          </p:nvPr>
        </p:nvSpPr>
        <p:spPr>
          <a:xfrm>
            <a:off x="839788" y="2155343"/>
            <a:ext cx="3613150" cy="510865"/>
          </a:xfrm>
        </p:spPr>
        <p:txBody>
          <a:bodyPr>
            <a:normAutofit lnSpcReduction="10000"/>
          </a:bodyPr>
          <a:lstStyle/>
          <a:p>
            <a:r>
              <a:rPr lang="en-US" dirty="0"/>
              <a:t>Workspace virtual tree</a:t>
            </a:r>
            <a:endParaRPr lang="en-CA" dirty="0"/>
          </a:p>
        </p:txBody>
      </p:sp>
      <p:pic>
        <p:nvPicPr>
          <p:cNvPr id="16" name="Content Placeholder 15">
            <a:extLst>
              <a:ext uri="{FF2B5EF4-FFF2-40B4-BE49-F238E27FC236}">
                <a16:creationId xmlns:a16="http://schemas.microsoft.com/office/drawing/2014/main" id="{7426C77E-7AAF-DB03-3353-A3F72C2C048D}"/>
              </a:ext>
            </a:extLst>
          </p:cNvPr>
          <p:cNvPicPr>
            <a:picLocks noGrp="1" noChangeAspect="1"/>
          </p:cNvPicPr>
          <p:nvPr>
            <p:ph sz="half" idx="2"/>
          </p:nvPr>
        </p:nvPicPr>
        <p:blipFill>
          <a:blip r:embed="rId2"/>
          <a:stretch>
            <a:fillRect/>
          </a:stretch>
        </p:blipFill>
        <p:spPr>
          <a:xfrm>
            <a:off x="839788" y="2879639"/>
            <a:ext cx="3292475" cy="2935459"/>
          </a:xfrm>
        </p:spPr>
      </p:pic>
      <p:sp>
        <p:nvSpPr>
          <p:cNvPr id="11" name="Text Placeholder 10">
            <a:extLst>
              <a:ext uri="{FF2B5EF4-FFF2-40B4-BE49-F238E27FC236}">
                <a16:creationId xmlns:a16="http://schemas.microsoft.com/office/drawing/2014/main" id="{438D8E1C-2713-A641-A5FD-7EB65D02572E}"/>
              </a:ext>
            </a:extLst>
          </p:cNvPr>
          <p:cNvSpPr>
            <a:spLocks noGrp="1"/>
          </p:cNvSpPr>
          <p:nvPr>
            <p:ph type="body" sz="quarter" idx="3"/>
          </p:nvPr>
        </p:nvSpPr>
        <p:spPr>
          <a:xfrm>
            <a:off x="4457034" y="2196463"/>
            <a:ext cx="3291840" cy="428625"/>
          </a:xfrm>
        </p:spPr>
        <p:txBody>
          <a:bodyPr>
            <a:normAutofit lnSpcReduction="10000"/>
          </a:bodyPr>
          <a:lstStyle/>
          <a:p>
            <a:pPr lvl="0">
              <a:lnSpc>
                <a:spcPct val="100000"/>
              </a:lnSpc>
            </a:pPr>
            <a:r>
              <a:rPr lang="en-US" dirty="0"/>
              <a:t>Schema: parameters</a:t>
            </a:r>
          </a:p>
        </p:txBody>
      </p:sp>
      <p:sp>
        <p:nvSpPr>
          <p:cNvPr id="6" name="Date Placeholder 5">
            <a:extLst>
              <a:ext uri="{FF2B5EF4-FFF2-40B4-BE49-F238E27FC236}">
                <a16:creationId xmlns:a16="http://schemas.microsoft.com/office/drawing/2014/main" id="{04AE23F7-3BDB-911A-3EDD-51ED19C2EE30}"/>
              </a:ext>
            </a:extLst>
          </p:cNvPr>
          <p:cNvSpPr>
            <a:spLocks noGrp="1"/>
          </p:cNvSpPr>
          <p:nvPr>
            <p:ph type="dt" sz="half" idx="10"/>
          </p:nvPr>
        </p:nvSpPr>
        <p:spPr/>
        <p:txBody>
          <a:bodyPr/>
          <a:lstStyle/>
          <a:p>
            <a:pPr>
              <a:defRPr/>
            </a:pPr>
            <a:fld id="{59675133-E496-464A-B170-4C3CA82DCECE}" type="datetime1">
              <a:rPr lang="en-US" smtClean="0">
                <a:solidFill>
                  <a:prstClr val="black">
                    <a:tint val="75000"/>
                  </a:prstClr>
                </a:solidFill>
              </a:rPr>
              <a:t>9/16/2022</a:t>
            </a:fld>
            <a:endParaRPr lang="en-US" dirty="0">
              <a:solidFill>
                <a:prstClr val="black">
                  <a:tint val="75000"/>
                </a:prstClr>
              </a:solidFill>
            </a:endParaRPr>
          </a:p>
        </p:txBody>
      </p:sp>
      <p:sp>
        <p:nvSpPr>
          <p:cNvPr id="7" name="Footer Placeholder 6">
            <a:extLst>
              <a:ext uri="{FF2B5EF4-FFF2-40B4-BE49-F238E27FC236}">
                <a16:creationId xmlns:a16="http://schemas.microsoft.com/office/drawing/2014/main" id="{EE2A4DD8-B7A1-E0CD-0627-7C3FCE1CF820}"/>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CB030C7-FE1D-880C-EFBF-1FCEA005A38F}"/>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36</a:t>
            </a:fld>
            <a:endParaRPr lang="en-US" dirty="0">
              <a:solidFill>
                <a:prstClr val="black">
                  <a:tint val="75000"/>
                </a:prstClr>
              </a:solidFill>
            </a:endParaRPr>
          </a:p>
        </p:txBody>
      </p:sp>
      <p:sp>
        <p:nvSpPr>
          <p:cNvPr id="13" name="Text Placeholder 12">
            <a:extLst>
              <a:ext uri="{FF2B5EF4-FFF2-40B4-BE49-F238E27FC236}">
                <a16:creationId xmlns:a16="http://schemas.microsoft.com/office/drawing/2014/main" id="{209EA51F-EE23-65BB-F3C8-F6DA74BBA4F4}"/>
              </a:ext>
            </a:extLst>
          </p:cNvPr>
          <p:cNvSpPr>
            <a:spLocks noGrp="1"/>
          </p:cNvSpPr>
          <p:nvPr>
            <p:ph type="body" sz="quarter" idx="13"/>
          </p:nvPr>
        </p:nvSpPr>
        <p:spPr>
          <a:xfrm>
            <a:off x="8069646" y="2196463"/>
            <a:ext cx="3291840" cy="428625"/>
          </a:xfrm>
        </p:spPr>
        <p:txBody>
          <a:bodyPr/>
          <a:lstStyle/>
          <a:p>
            <a:r>
              <a:rPr lang="en-US" dirty="0"/>
              <a:t>Generator function</a:t>
            </a:r>
          </a:p>
        </p:txBody>
      </p:sp>
      <p:pic>
        <p:nvPicPr>
          <p:cNvPr id="32" name="Content Placeholder 31">
            <a:extLst>
              <a:ext uri="{FF2B5EF4-FFF2-40B4-BE49-F238E27FC236}">
                <a16:creationId xmlns:a16="http://schemas.microsoft.com/office/drawing/2014/main" id="{BDBD3239-F5FA-D1F3-6AD5-46A03A48C5C1}"/>
              </a:ext>
            </a:extLst>
          </p:cNvPr>
          <p:cNvPicPr>
            <a:picLocks noGrp="1" noChangeAspect="1"/>
          </p:cNvPicPr>
          <p:nvPr>
            <p:ph sz="quarter" idx="14"/>
          </p:nvPr>
        </p:nvPicPr>
        <p:blipFill>
          <a:blip r:embed="rId3"/>
          <a:stretch>
            <a:fillRect/>
          </a:stretch>
        </p:blipFill>
        <p:spPr>
          <a:xfrm>
            <a:off x="8388545" y="2879725"/>
            <a:ext cx="2644384" cy="3309938"/>
          </a:xfrm>
        </p:spPr>
      </p:pic>
      <p:pic>
        <p:nvPicPr>
          <p:cNvPr id="30" name="Content Placeholder 29">
            <a:extLst>
              <a:ext uri="{FF2B5EF4-FFF2-40B4-BE49-F238E27FC236}">
                <a16:creationId xmlns:a16="http://schemas.microsoft.com/office/drawing/2014/main" id="{43380A62-A1D3-F2E5-D697-78D0F4A27108}"/>
              </a:ext>
            </a:extLst>
          </p:cNvPr>
          <p:cNvPicPr>
            <a:picLocks noGrp="1" noChangeAspect="1"/>
          </p:cNvPicPr>
          <p:nvPr>
            <p:ph sz="quarter" idx="4"/>
          </p:nvPr>
        </p:nvPicPr>
        <p:blipFill>
          <a:blip r:embed="rId4"/>
          <a:stretch>
            <a:fillRect/>
          </a:stretch>
        </p:blipFill>
        <p:spPr>
          <a:xfrm>
            <a:off x="4452938" y="2879639"/>
            <a:ext cx="3437199" cy="2816856"/>
          </a:xfrm>
          <a:prstGeom prst="rect">
            <a:avLst/>
          </a:prstGeom>
        </p:spPr>
      </p:pic>
      <p:pic>
        <p:nvPicPr>
          <p:cNvPr id="35" name="Graphic 34" descr="Document with solid fill">
            <a:extLst>
              <a:ext uri="{FF2B5EF4-FFF2-40B4-BE49-F238E27FC236}">
                <a16:creationId xmlns:a16="http://schemas.microsoft.com/office/drawing/2014/main" id="{3B8C98A6-C8B1-C1E2-8CD3-65025C498C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8812" y="1340645"/>
            <a:ext cx="914400" cy="914400"/>
          </a:xfrm>
          <a:prstGeom prst="rect">
            <a:avLst/>
          </a:prstGeom>
        </p:spPr>
      </p:pic>
      <p:pic>
        <p:nvPicPr>
          <p:cNvPr id="37" name="Graphic 36" descr="Deciduous tree with solid fill">
            <a:extLst>
              <a:ext uri="{FF2B5EF4-FFF2-40B4-BE49-F238E27FC236}">
                <a16:creationId xmlns:a16="http://schemas.microsoft.com/office/drawing/2014/main" id="{50437C68-96B6-D25A-B6D2-C7BA9A6A96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38632" y="1340645"/>
            <a:ext cx="914400" cy="914400"/>
          </a:xfrm>
          <a:prstGeom prst="rect">
            <a:avLst/>
          </a:prstGeom>
        </p:spPr>
      </p:pic>
      <p:pic>
        <p:nvPicPr>
          <p:cNvPr id="39" name="Graphic 38" descr="Single gear with solid fill">
            <a:extLst>
              <a:ext uri="{FF2B5EF4-FFF2-40B4-BE49-F238E27FC236}">
                <a16:creationId xmlns:a16="http://schemas.microsoft.com/office/drawing/2014/main" id="{B000CE69-136F-5752-27CA-FD1C30A12E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01137" y="1340645"/>
            <a:ext cx="914400" cy="914400"/>
          </a:xfrm>
          <a:prstGeom prst="rect">
            <a:avLst/>
          </a:prstGeom>
        </p:spPr>
      </p:pic>
    </p:spTree>
    <p:extLst>
      <p:ext uri="{BB962C8B-B14F-4D97-AF65-F5344CB8AC3E}">
        <p14:creationId xmlns:p14="http://schemas.microsoft.com/office/powerpoint/2010/main" val="151984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build="p"/>
      <p:bldP spid="1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AE43-997A-509F-4E08-2173EEFE578E}"/>
              </a:ext>
            </a:extLst>
          </p:cNvPr>
          <p:cNvSpPr>
            <a:spLocks noGrp="1"/>
          </p:cNvSpPr>
          <p:nvPr>
            <p:ph type="title"/>
          </p:nvPr>
        </p:nvSpPr>
        <p:spPr/>
        <p:txBody>
          <a:bodyPr/>
          <a:lstStyle/>
          <a:p>
            <a:r>
              <a:rPr lang="en-CA" dirty="0"/>
              <a:t>Next- related subjects</a:t>
            </a:r>
          </a:p>
        </p:txBody>
      </p:sp>
      <p:sp>
        <p:nvSpPr>
          <p:cNvPr id="3" name="Text Placeholder 2">
            <a:extLst>
              <a:ext uri="{FF2B5EF4-FFF2-40B4-BE49-F238E27FC236}">
                <a16:creationId xmlns:a16="http://schemas.microsoft.com/office/drawing/2014/main" id="{F42984E7-1903-5C68-EFFC-FE9C55FCC431}"/>
              </a:ext>
            </a:extLst>
          </p:cNvPr>
          <p:cNvSpPr>
            <a:spLocks noGrp="1"/>
          </p:cNvSpPr>
          <p:nvPr>
            <p:ph type="body" idx="1"/>
          </p:nvPr>
        </p:nvSpPr>
        <p:spPr/>
        <p:txBody>
          <a:bodyPr/>
          <a:lstStyle/>
          <a:p>
            <a:r>
              <a:rPr lang="en-CA" dirty="0"/>
              <a:t>Architecture (in)</a:t>
            </a:r>
          </a:p>
        </p:txBody>
      </p:sp>
      <p:pic>
        <p:nvPicPr>
          <p:cNvPr id="13" name="Content Placeholder 12" descr="Columns outside supreme court building">
            <a:extLst>
              <a:ext uri="{FF2B5EF4-FFF2-40B4-BE49-F238E27FC236}">
                <a16:creationId xmlns:a16="http://schemas.microsoft.com/office/drawing/2014/main" id="{092F9A5B-4496-E1E0-F0B4-10BADC8CCC95}"/>
              </a:ext>
            </a:extLst>
          </p:cNvPr>
          <p:cNvPicPr>
            <a:picLocks noGrp="1" noChangeAspect="1"/>
          </p:cNvPicPr>
          <p:nvPr>
            <p:ph sz="half" idx="2"/>
          </p:nvPr>
        </p:nvPicPr>
        <p:blipFill>
          <a:blip r:embed="rId2"/>
          <a:stretch>
            <a:fillRect/>
          </a:stretch>
        </p:blipFill>
        <p:spPr>
          <a:xfrm>
            <a:off x="8051687" y="3238440"/>
            <a:ext cx="3292475" cy="2194983"/>
          </a:xfrm>
        </p:spPr>
      </p:pic>
      <p:sp>
        <p:nvSpPr>
          <p:cNvPr id="5" name="Text Placeholder 4">
            <a:extLst>
              <a:ext uri="{FF2B5EF4-FFF2-40B4-BE49-F238E27FC236}">
                <a16:creationId xmlns:a16="http://schemas.microsoft.com/office/drawing/2014/main" id="{72FC930C-58EA-B69B-9C6E-A8547C8F2CD3}"/>
              </a:ext>
            </a:extLst>
          </p:cNvPr>
          <p:cNvSpPr>
            <a:spLocks noGrp="1"/>
          </p:cNvSpPr>
          <p:nvPr>
            <p:ph type="body" sz="quarter" idx="3"/>
          </p:nvPr>
        </p:nvSpPr>
        <p:spPr/>
        <p:txBody>
          <a:bodyPr/>
          <a:lstStyle/>
          <a:p>
            <a:r>
              <a:rPr lang="en-CA" dirty="0"/>
              <a:t>DevOps (out)</a:t>
            </a:r>
          </a:p>
        </p:txBody>
      </p:sp>
      <p:pic>
        <p:nvPicPr>
          <p:cNvPr id="15" name="Content Placeholder 14" descr="Piping in a building in blue tone color">
            <a:extLst>
              <a:ext uri="{FF2B5EF4-FFF2-40B4-BE49-F238E27FC236}">
                <a16:creationId xmlns:a16="http://schemas.microsoft.com/office/drawing/2014/main" id="{BF9EA3A7-8999-D578-F5B6-96AB7900AD84}"/>
              </a:ext>
            </a:extLst>
          </p:cNvPr>
          <p:cNvPicPr>
            <a:picLocks noGrp="1" noChangeAspect="1"/>
          </p:cNvPicPr>
          <p:nvPr>
            <p:ph sz="quarter" idx="4"/>
          </p:nvPr>
        </p:nvPicPr>
        <p:blipFill>
          <a:blip r:embed="rId3"/>
          <a:stretch>
            <a:fillRect/>
          </a:stretch>
        </p:blipFill>
        <p:spPr>
          <a:xfrm>
            <a:off x="4453128" y="3238166"/>
            <a:ext cx="3292475" cy="2195257"/>
          </a:xfrm>
        </p:spPr>
      </p:pic>
      <p:sp>
        <p:nvSpPr>
          <p:cNvPr id="7" name="Date Placeholder 6">
            <a:extLst>
              <a:ext uri="{FF2B5EF4-FFF2-40B4-BE49-F238E27FC236}">
                <a16:creationId xmlns:a16="http://schemas.microsoft.com/office/drawing/2014/main" id="{C9277DEF-3B8D-6BA1-E092-6B0C7552E6D5}"/>
              </a:ext>
            </a:extLst>
          </p:cNvPr>
          <p:cNvSpPr>
            <a:spLocks noGrp="1"/>
          </p:cNvSpPr>
          <p:nvPr>
            <p:ph type="dt" sz="half" idx="10"/>
          </p:nvPr>
        </p:nvSpPr>
        <p:spPr/>
        <p:txBody>
          <a:bodyPr/>
          <a:lstStyle/>
          <a:p>
            <a:pPr>
              <a:defRPr/>
            </a:pPr>
            <a:fld id="{71E6BC69-49FE-487C-BC00-64C818C6E52E}" type="datetime1">
              <a:rPr lang="en-US" smtClean="0">
                <a:solidFill>
                  <a:prstClr val="black">
                    <a:tint val="75000"/>
                  </a:prstClr>
                </a:solidFill>
              </a:rPr>
              <a:t>9/16/2022</a:t>
            </a:fld>
            <a:endParaRPr lang="en-US" dirty="0">
              <a:solidFill>
                <a:prstClr val="black">
                  <a:tint val="75000"/>
                </a:prstClr>
              </a:solidFill>
            </a:endParaRPr>
          </a:p>
        </p:txBody>
      </p:sp>
      <p:sp>
        <p:nvSpPr>
          <p:cNvPr id="8" name="Footer Placeholder 7">
            <a:extLst>
              <a:ext uri="{FF2B5EF4-FFF2-40B4-BE49-F238E27FC236}">
                <a16:creationId xmlns:a16="http://schemas.microsoft.com/office/drawing/2014/main" id="{9251F487-4157-4131-695D-52FAB3222068}"/>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9" name="Slide Number Placeholder 8">
            <a:extLst>
              <a:ext uri="{FF2B5EF4-FFF2-40B4-BE49-F238E27FC236}">
                <a16:creationId xmlns:a16="http://schemas.microsoft.com/office/drawing/2014/main" id="{8AF124E8-1A2B-FDB9-BBAD-2E6026135B59}"/>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37</a:t>
            </a:fld>
            <a:endParaRPr lang="en-US" dirty="0">
              <a:solidFill>
                <a:prstClr val="black">
                  <a:tint val="75000"/>
                </a:prstClr>
              </a:solidFill>
            </a:endParaRPr>
          </a:p>
        </p:txBody>
      </p:sp>
      <p:sp>
        <p:nvSpPr>
          <p:cNvPr id="10" name="Text Placeholder 9">
            <a:extLst>
              <a:ext uri="{FF2B5EF4-FFF2-40B4-BE49-F238E27FC236}">
                <a16:creationId xmlns:a16="http://schemas.microsoft.com/office/drawing/2014/main" id="{4C2C8B92-CDDF-12D9-B91A-E29369E6995A}"/>
              </a:ext>
            </a:extLst>
          </p:cNvPr>
          <p:cNvSpPr>
            <a:spLocks noGrp="1"/>
          </p:cNvSpPr>
          <p:nvPr>
            <p:ph type="body" sz="quarter" idx="13"/>
          </p:nvPr>
        </p:nvSpPr>
        <p:spPr/>
        <p:txBody>
          <a:bodyPr/>
          <a:lstStyle/>
          <a:p>
            <a:r>
              <a:rPr lang="en-CA" dirty="0"/>
              <a:t>Governance(out)</a:t>
            </a:r>
          </a:p>
        </p:txBody>
      </p:sp>
      <p:pic>
        <p:nvPicPr>
          <p:cNvPr id="17" name="Content Placeholder 16" descr="3D box skeletons">
            <a:extLst>
              <a:ext uri="{FF2B5EF4-FFF2-40B4-BE49-F238E27FC236}">
                <a16:creationId xmlns:a16="http://schemas.microsoft.com/office/drawing/2014/main" id="{F59C1368-E060-BF09-97C3-823543DE4044}"/>
              </a:ext>
            </a:extLst>
          </p:cNvPr>
          <p:cNvPicPr>
            <a:picLocks noGrp="1" noChangeAspect="1"/>
          </p:cNvPicPr>
          <p:nvPr>
            <p:ph sz="quarter" idx="14"/>
          </p:nvPr>
        </p:nvPicPr>
        <p:blipFill>
          <a:blip r:embed="rId4"/>
          <a:stretch>
            <a:fillRect/>
          </a:stretch>
        </p:blipFill>
        <p:spPr>
          <a:xfrm>
            <a:off x="791211" y="3238976"/>
            <a:ext cx="3292475" cy="2194447"/>
          </a:xfrm>
        </p:spPr>
      </p:pic>
      <p:pic>
        <p:nvPicPr>
          <p:cNvPr id="19" name="Graphic 18" descr="Drawing compass outline">
            <a:extLst>
              <a:ext uri="{FF2B5EF4-FFF2-40B4-BE49-F238E27FC236}">
                <a16:creationId xmlns:a16="http://schemas.microsoft.com/office/drawing/2014/main" id="{586A8880-E192-64A8-C93F-3872B55DEE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8800" y="3421800"/>
            <a:ext cx="914400" cy="914400"/>
          </a:xfrm>
          <a:prstGeom prst="rect">
            <a:avLst/>
          </a:prstGeom>
        </p:spPr>
      </p:pic>
    </p:spTree>
    <p:extLst>
      <p:ext uri="{BB962C8B-B14F-4D97-AF65-F5344CB8AC3E}">
        <p14:creationId xmlns:p14="http://schemas.microsoft.com/office/powerpoint/2010/main" val="3579130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Arc 6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7" name="Rectangle 66">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9" name="Rectangle 68">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Title 17">
            <a:extLst>
              <a:ext uri="{FF2B5EF4-FFF2-40B4-BE49-F238E27FC236}">
                <a16:creationId xmlns:a16="http://schemas.microsoft.com/office/drawing/2014/main" id="{8EF8643D-1F6D-360E-102F-573B882AF08F}"/>
              </a:ext>
            </a:extLst>
          </p:cNvPr>
          <p:cNvSpPr>
            <a:spLocks noGrp="1"/>
          </p:cNvSpPr>
          <p:nvPr>
            <p:ph type="title"/>
          </p:nvPr>
        </p:nvSpPr>
        <p:spPr>
          <a:xfrm>
            <a:off x="860742" y="1124988"/>
            <a:ext cx="4425962" cy="2387600"/>
          </a:xfrm>
        </p:spPr>
        <p:txBody>
          <a:bodyPr vert="horz" lIns="91440" tIns="45720" rIns="91440" bIns="45720" rtlCol="0" anchor="b">
            <a:normAutofit/>
          </a:bodyPr>
          <a:lstStyle/>
          <a:p>
            <a:pPr algn="l"/>
            <a:r>
              <a:rPr lang="en-US" kern="1200">
                <a:solidFill>
                  <a:schemeClr val="tx1"/>
                </a:solidFill>
                <a:latin typeface="+mj-lt"/>
                <a:ea typeface="+mj-ea"/>
                <a:cs typeface="+mj-cs"/>
              </a:rPr>
              <a:t>Questions</a:t>
            </a:r>
          </a:p>
        </p:txBody>
      </p:sp>
      <p:sp>
        <p:nvSpPr>
          <p:cNvPr id="19" name="Text Placeholder 18">
            <a:extLst>
              <a:ext uri="{FF2B5EF4-FFF2-40B4-BE49-F238E27FC236}">
                <a16:creationId xmlns:a16="http://schemas.microsoft.com/office/drawing/2014/main" id="{6DFC6D94-BF09-D223-6347-85EE6EDB0E98}"/>
              </a:ext>
            </a:extLst>
          </p:cNvPr>
          <p:cNvSpPr>
            <a:spLocks noGrp="1"/>
          </p:cNvSpPr>
          <p:nvPr>
            <p:ph type="body" idx="1"/>
          </p:nvPr>
        </p:nvSpPr>
        <p:spPr>
          <a:xfrm>
            <a:off x="860742" y="3633691"/>
            <a:ext cx="4425962" cy="1655762"/>
          </a:xfrm>
        </p:spPr>
        <p:txBody>
          <a:bodyPr vert="horz" lIns="91440" tIns="45720" rIns="91440" bIns="45720" rtlCol="0">
            <a:normAutofit/>
          </a:bodyPr>
          <a:lstStyle/>
          <a:p>
            <a:pPr algn="l"/>
            <a:r>
              <a:rPr lang="en-US" kern="1200">
                <a:solidFill>
                  <a:schemeClr val="tx1"/>
                </a:solidFill>
                <a:latin typeface="+mn-lt"/>
                <a:ea typeface="+mn-ea"/>
                <a:cs typeface="+mn-cs"/>
              </a:rPr>
              <a:t>Before voting</a:t>
            </a:r>
          </a:p>
        </p:txBody>
      </p:sp>
      <p:sp>
        <p:nvSpPr>
          <p:cNvPr id="7" name="Date Placeholder 6">
            <a:extLst>
              <a:ext uri="{FF2B5EF4-FFF2-40B4-BE49-F238E27FC236}">
                <a16:creationId xmlns:a16="http://schemas.microsoft.com/office/drawing/2014/main" id="{F8FDFDF9-2A6A-8398-3C6C-2EC5933FBCE3}"/>
              </a:ext>
            </a:extLst>
          </p:cNvPr>
          <p:cNvSpPr>
            <a:spLocks noGrp="1"/>
          </p:cNvSpPr>
          <p:nvPr>
            <p:ph type="dt" sz="half" idx="4294967295"/>
          </p:nvPr>
        </p:nvSpPr>
        <p:spPr>
          <a:xfrm>
            <a:off x="838200" y="6356350"/>
            <a:ext cx="1492155" cy="365125"/>
          </a:xfrm>
        </p:spPr>
        <p:txBody>
          <a:bodyPr vert="horz" lIns="91440" tIns="45720" rIns="91440" bIns="45720" rtlCol="0" anchor="ctr">
            <a:normAutofit/>
          </a:bodyPr>
          <a:lstStyle/>
          <a:p>
            <a:pPr>
              <a:spcAft>
                <a:spcPts val="600"/>
              </a:spcAft>
              <a:defRPr/>
            </a:pPr>
            <a:fld id="{59EEBFAC-5A86-4E6F-8EF3-90F42113C0F6}" type="datetime1">
              <a:rPr lang="en-US">
                <a:solidFill>
                  <a:prstClr val="black">
                    <a:tint val="75000"/>
                  </a:prstClr>
                </a:solidFill>
                <a:latin typeface="Calibri" panose="020F0502020204030204"/>
              </a:rPr>
              <a:pPr>
                <a:spcAft>
                  <a:spcPts val="600"/>
                </a:spcAft>
                <a:defRPr/>
              </a:pPr>
              <a:t>9/16/2022</a:t>
            </a:fld>
            <a:endParaRPr lang="en-US">
              <a:solidFill>
                <a:prstClr val="black">
                  <a:tint val="75000"/>
                </a:prstClr>
              </a:solidFill>
              <a:latin typeface="Calibri" panose="020F0502020204030204"/>
            </a:endParaRPr>
          </a:p>
        </p:txBody>
      </p:sp>
      <p:sp>
        <p:nvSpPr>
          <p:cNvPr id="8" name="Footer Placeholder 7">
            <a:extLst>
              <a:ext uri="{FF2B5EF4-FFF2-40B4-BE49-F238E27FC236}">
                <a16:creationId xmlns:a16="http://schemas.microsoft.com/office/drawing/2014/main" id="{8C2D1DF8-6C6D-5180-4206-C5296D336773}"/>
              </a:ext>
            </a:extLst>
          </p:cNvPr>
          <p:cNvSpPr>
            <a:spLocks noGrp="1"/>
          </p:cNvSpPr>
          <p:nvPr>
            <p:ph type="ftr" sz="quarter" idx="4294967295"/>
          </p:nvPr>
        </p:nvSpPr>
        <p:spPr>
          <a:xfrm>
            <a:off x="2732964" y="6356350"/>
            <a:ext cx="2553741" cy="365125"/>
          </a:xfrm>
        </p:spPr>
        <p:txBody>
          <a:bodyPr vert="horz" lIns="91440" tIns="45720" rIns="91440" bIns="45720" rtlCol="0" anchor="ctr">
            <a:normAutofit/>
          </a:bodyPr>
          <a:lstStyle/>
          <a:p>
            <a:pPr algn="r">
              <a:spcAft>
                <a:spcPts val="600"/>
              </a:spcAft>
              <a:defRPr/>
            </a:pPr>
            <a:r>
              <a:rPr lang="en-US" kern="1200" cap="none" spc="0" baseline="0">
                <a:solidFill>
                  <a:prstClr val="black">
                    <a:tint val="75000"/>
                  </a:prstClr>
                </a:solidFill>
                <a:latin typeface="Calibri" panose="020F0502020204030204"/>
                <a:ea typeface="+mn-ea"/>
                <a:cs typeface="+mn-cs"/>
              </a:rPr>
              <a:t>Code Structure: The workspace</a:t>
            </a:r>
          </a:p>
        </p:txBody>
      </p:sp>
      <p:pic>
        <p:nvPicPr>
          <p:cNvPr id="17" name="Picture 16" descr="Quizzical burrowing owl looking forward">
            <a:extLst>
              <a:ext uri="{FF2B5EF4-FFF2-40B4-BE49-F238E27FC236}">
                <a16:creationId xmlns:a16="http://schemas.microsoft.com/office/drawing/2014/main" id="{134CD2FE-7E65-A415-6B6B-3388A1C32BCC}"/>
              </a:ext>
            </a:extLst>
          </p:cNvPr>
          <p:cNvPicPr>
            <a:picLocks noChangeAspect="1"/>
          </p:cNvPicPr>
          <p:nvPr/>
        </p:nvPicPr>
        <p:blipFill rotWithShape="1">
          <a:blip r:embed="rId3"/>
          <a:srcRect r="34551"/>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73"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5"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36877A8D-5967-400A-1C83-19CAB132B80C}"/>
              </a:ext>
            </a:extLst>
          </p:cNvPr>
          <p:cNvSpPr>
            <a:spLocks noGrp="1"/>
          </p:cNvSpPr>
          <p:nvPr>
            <p:ph type="sldNum" sz="quarter" idx="4294967295"/>
          </p:nvPr>
        </p:nvSpPr>
        <p:spPr>
          <a:xfrm>
            <a:off x="8610600" y="6356350"/>
            <a:ext cx="2743200" cy="365125"/>
          </a:xfrm>
        </p:spPr>
        <p:txBody>
          <a:bodyPr vert="horz" lIns="91440" tIns="45720" rIns="91440" bIns="45720" rtlCol="0" anchor="ctr">
            <a:normAutofit/>
          </a:bodyPr>
          <a:lstStyle/>
          <a:p>
            <a:pPr>
              <a:spcAft>
                <a:spcPts val="600"/>
              </a:spcAft>
              <a:defRPr/>
            </a:pPr>
            <a:fld id="{D76B855D-E9CC-4FF8-AD85-6CDC7B89A0DE}" type="slidenum">
              <a:rPr lang="en-US">
                <a:solidFill>
                  <a:prstClr val="white"/>
                </a:solidFill>
                <a:latin typeface="Calibri" panose="020F0502020204030204"/>
              </a:rPr>
              <a:pPr>
                <a:spcAft>
                  <a:spcPts val="600"/>
                </a:spcAft>
                <a:defRPr/>
              </a:pPr>
              <a:t>38</a:t>
            </a:fld>
            <a:endParaRPr lang="en-US">
              <a:solidFill>
                <a:prstClr val="white"/>
              </a:solidFill>
              <a:latin typeface="Calibri" panose="020F0502020204030204"/>
            </a:endParaRPr>
          </a:p>
        </p:txBody>
      </p:sp>
    </p:spTree>
    <p:extLst>
      <p:ext uri="{BB962C8B-B14F-4D97-AF65-F5344CB8AC3E}">
        <p14:creationId xmlns:p14="http://schemas.microsoft.com/office/powerpoint/2010/main" val="3046562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F34C-36BE-9442-2E12-7B36DFCCE69C}"/>
              </a:ext>
            </a:extLst>
          </p:cNvPr>
          <p:cNvSpPr>
            <a:spLocks noGrp="1"/>
          </p:cNvSpPr>
          <p:nvPr>
            <p:ph type="title"/>
          </p:nvPr>
        </p:nvSpPr>
        <p:spPr/>
        <p:txBody>
          <a:bodyPr/>
          <a:lstStyle/>
          <a:p>
            <a:r>
              <a:rPr lang="en-CA" dirty="0"/>
              <a:t>Voting time!</a:t>
            </a:r>
          </a:p>
        </p:txBody>
      </p:sp>
      <p:sp>
        <p:nvSpPr>
          <p:cNvPr id="3" name="Date Placeholder 2">
            <a:extLst>
              <a:ext uri="{FF2B5EF4-FFF2-40B4-BE49-F238E27FC236}">
                <a16:creationId xmlns:a16="http://schemas.microsoft.com/office/drawing/2014/main" id="{651E6CA8-BF4B-568F-4D7E-188519EE0531}"/>
              </a:ext>
            </a:extLst>
          </p:cNvPr>
          <p:cNvSpPr>
            <a:spLocks noGrp="1"/>
          </p:cNvSpPr>
          <p:nvPr>
            <p:ph type="dt" sz="half" idx="10"/>
          </p:nvPr>
        </p:nvSpPr>
        <p:spPr/>
        <p:txBody>
          <a:bodyPr/>
          <a:lstStyle/>
          <a:p>
            <a:pPr>
              <a:defRPr/>
            </a:pPr>
            <a:fld id="{408671E4-E544-4E4D-943E-AADE7E5E300B}" type="datetime1">
              <a:rPr lang="en-US" smtClean="0">
                <a:solidFill>
                  <a:prstClr val="black">
                    <a:tint val="75000"/>
                  </a:prstClr>
                </a:solidFill>
              </a:rPr>
              <a:t>9/16/2022</a:t>
            </a:fld>
            <a:endParaRPr lang="en-US" dirty="0">
              <a:solidFill>
                <a:prstClr val="black">
                  <a:tint val="75000"/>
                </a:prstClr>
              </a:solidFill>
            </a:endParaRPr>
          </a:p>
        </p:txBody>
      </p:sp>
      <p:sp>
        <p:nvSpPr>
          <p:cNvPr id="4" name="Footer Placeholder 3">
            <a:extLst>
              <a:ext uri="{FF2B5EF4-FFF2-40B4-BE49-F238E27FC236}">
                <a16:creationId xmlns:a16="http://schemas.microsoft.com/office/drawing/2014/main" id="{0915A84C-4408-96C8-2CD5-C112CE7DA8FB}"/>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5" name="Slide Number Placeholder 4">
            <a:extLst>
              <a:ext uri="{FF2B5EF4-FFF2-40B4-BE49-F238E27FC236}">
                <a16:creationId xmlns:a16="http://schemas.microsoft.com/office/drawing/2014/main" id="{69DF55C1-72A6-7264-45CD-15DB917E9E16}"/>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39</a:t>
            </a:fld>
            <a:endParaRPr lang="en-US" dirty="0">
              <a:solidFill>
                <a:prstClr val="black">
                  <a:tint val="75000"/>
                </a:prstClr>
              </a:solidFill>
            </a:endParaRPr>
          </a:p>
        </p:txBody>
      </p:sp>
      <p:pic>
        <p:nvPicPr>
          <p:cNvPr id="9" name="Picture 8">
            <a:extLst>
              <a:ext uri="{FF2B5EF4-FFF2-40B4-BE49-F238E27FC236}">
                <a16:creationId xmlns:a16="http://schemas.microsoft.com/office/drawing/2014/main" id="{33DABF60-4981-2E79-3B44-9EE8737AA838}"/>
              </a:ext>
            </a:extLst>
          </p:cNvPr>
          <p:cNvPicPr>
            <a:picLocks noChangeAspect="1"/>
          </p:cNvPicPr>
          <p:nvPr/>
        </p:nvPicPr>
        <p:blipFill>
          <a:blip r:embed="rId2"/>
          <a:stretch>
            <a:fillRect/>
          </a:stretch>
        </p:blipFill>
        <p:spPr>
          <a:xfrm>
            <a:off x="2888573" y="1839234"/>
            <a:ext cx="6984631" cy="3089855"/>
          </a:xfrm>
          <a:prstGeom prst="rect">
            <a:avLst/>
          </a:prstGeom>
        </p:spPr>
      </p:pic>
    </p:spTree>
    <p:extLst>
      <p:ext uri="{BB962C8B-B14F-4D97-AF65-F5344CB8AC3E}">
        <p14:creationId xmlns:p14="http://schemas.microsoft.com/office/powerpoint/2010/main" val="397873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050"/>
          <p:cNvSpPr>
            <a:spLocks noGrp="1" noChangeArrowheads="1"/>
          </p:cNvSpPr>
          <p:nvPr>
            <p:ph type="title"/>
          </p:nvPr>
        </p:nvSpPr>
        <p:spPr/>
        <p:txBody>
          <a:bodyPr/>
          <a:lstStyle/>
          <a:p>
            <a:pPr defTabSz="681022">
              <a:spcBef>
                <a:spcPct val="20000"/>
              </a:spcBef>
            </a:pPr>
            <a:r>
              <a:rPr lang="en-CA" altLang="fr-FR" dirty="0">
                <a:cs typeface="Arial" pitchFamily="34" charset="0"/>
              </a:rPr>
              <a:t>EXPORT CLASSIFICATION</a:t>
            </a:r>
          </a:p>
        </p:txBody>
      </p:sp>
      <p:sp>
        <p:nvSpPr>
          <p:cNvPr id="6147" name="Rectangle 8"/>
          <p:cNvSpPr>
            <a:spLocks noChangeArrowheads="1"/>
          </p:cNvSpPr>
          <p:nvPr/>
        </p:nvSpPr>
        <p:spPr bwMode="auto">
          <a:xfrm>
            <a:off x="1825625" y="138114"/>
            <a:ext cx="6038851" cy="830263"/>
          </a:xfrm>
          <a:prstGeom prst="rect">
            <a:avLst/>
          </a:prstGeom>
          <a:noFill/>
          <a:ln w="9525">
            <a:noFill/>
            <a:miter lim="800000"/>
            <a:headEnd/>
            <a:tailEnd/>
          </a:ln>
        </p:spPr>
        <p:txBody>
          <a:bodyPr wrap="none" lIns="0" tIns="0" rIns="0" bIns="0"/>
          <a:lstStyle/>
          <a:p>
            <a:pPr defTabSz="769919">
              <a:defRPr/>
            </a:pPr>
            <a:endParaRPr lang="en-US" sz="3700" dirty="0">
              <a:solidFill>
                <a:srgbClr val="000000"/>
              </a:solidFill>
              <a:latin typeface="Times New Roman" pitchFamily="18" charset="0"/>
            </a:endParaRPr>
          </a:p>
        </p:txBody>
      </p:sp>
      <p:graphicFrame>
        <p:nvGraphicFramePr>
          <p:cNvPr id="12" name="Group 7"/>
          <p:cNvGraphicFramePr>
            <a:graphicFrameLocks noGrp="1"/>
          </p:cNvGraphicFramePr>
          <p:nvPr/>
        </p:nvGraphicFramePr>
        <p:xfrm>
          <a:off x="1992314" y="1982789"/>
          <a:ext cx="8064500" cy="2106614"/>
        </p:xfrm>
        <a:graphic>
          <a:graphicData uri="http://schemas.openxmlformats.org/drawingml/2006/table">
            <a:tbl>
              <a:tblPr/>
              <a:tblGrid>
                <a:gridCol w="2263775">
                  <a:extLst>
                    <a:ext uri="{9D8B030D-6E8A-4147-A177-3AD203B41FA5}">
                      <a16:colId xmlns:a16="http://schemas.microsoft.com/office/drawing/2014/main" val="20000"/>
                    </a:ext>
                  </a:extLst>
                </a:gridCol>
                <a:gridCol w="5800725">
                  <a:extLst>
                    <a:ext uri="{9D8B030D-6E8A-4147-A177-3AD203B41FA5}">
                      <a16:colId xmlns:a16="http://schemas.microsoft.com/office/drawing/2014/main" val="20001"/>
                    </a:ext>
                  </a:extLst>
                </a:gridCol>
              </a:tblGrid>
              <a:tr h="290513">
                <a:tc gridSpan="2">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Instructions: Box 1 and one (1) of boxes 2-5 must always be completed</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290513">
                <a:tc>
                  <a:txBody>
                    <a:bodyPr/>
                    <a:lstStyle/>
                    <a:p>
                      <a:pPr marL="0" marR="0" lvl="0" indent="0" algn="ctr" defTabSz="914400" rtl="0" eaLnBrk="1" fontAlgn="base" latinLnBrk="0" hangingPunct="1">
                        <a:lnSpc>
                          <a:spcPct val="8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80000"/>
                        </a:lnSpc>
                        <a:spcBef>
                          <a:spcPct val="0"/>
                        </a:spcBef>
                        <a:spcAft>
                          <a:spcPct val="0"/>
                        </a:spcAft>
                        <a:buClrTx/>
                        <a:buSzTx/>
                        <a:buFontTx/>
                        <a:buNone/>
                        <a:tabLst/>
                      </a:pPr>
                      <a:r>
                        <a:rPr kumimoji="0" lang="fr-CA" sz="1500" b="1" i="0" u="none" strike="noStrike" cap="none" normalizeH="0" baseline="0" dirty="0">
                          <a:ln>
                            <a:noFill/>
                          </a:ln>
                          <a:solidFill>
                            <a:schemeClr val="tx1"/>
                          </a:solidFill>
                          <a:effectLst/>
                          <a:latin typeface="Arial" charset="0"/>
                          <a:ea typeface="ヒラギノ角ゴ Pro W3" charset="0"/>
                          <a:cs typeface="ヒラギノ角ゴ Pro W3" charset="0"/>
                        </a:rPr>
                        <a:t>Classification: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1. Canadian ECL(s):</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fr-CA" sz="11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6388">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2. ECCN(s) (EAR):</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3. P-ECCN(s)</a:t>
                      </a:r>
                      <a:r>
                        <a:rPr kumimoji="0" lang="en-CA" sz="1500" b="0" i="0" u="none" strike="noStrike" cap="none" normalizeH="0" baseline="30000" dirty="0">
                          <a:ln>
                            <a:noFill/>
                          </a:ln>
                          <a:solidFill>
                            <a:schemeClr val="tx1"/>
                          </a:solidFill>
                          <a:effectLst/>
                          <a:latin typeface="Arial" charset="0"/>
                          <a:ea typeface="ヒラギノ角ゴ Pro W3" charset="0"/>
                          <a:cs typeface="ヒラギノ角ゴ Pro W3" charset="0"/>
                        </a:rPr>
                        <a:t> </a:t>
                      </a: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fr-CA" sz="1100" b="1"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4. USML (ITAR):</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4800">
                <a:tc>
                  <a:txBody>
                    <a:bodyPr/>
                    <a:lstStyle/>
                    <a:p>
                      <a:pPr marL="0" marR="0" lvl="0" indent="0" algn="l" defTabSz="914400" rtl="0" eaLnBrk="1" fontAlgn="base" latinLnBrk="0" hangingPunct="1">
                        <a:lnSpc>
                          <a:spcPct val="80000"/>
                        </a:lnSpc>
                        <a:spcBef>
                          <a:spcPct val="50000"/>
                        </a:spcBef>
                        <a:spcAft>
                          <a:spcPct val="0"/>
                        </a:spcAft>
                        <a:buClrTx/>
                        <a:buSzTx/>
                        <a:buFontTx/>
                        <a:buNone/>
                        <a:tabLst/>
                      </a:pPr>
                      <a:r>
                        <a:rPr kumimoji="0" lang="en-CA" sz="1500" b="0" i="0" u="none" strike="noStrike" cap="none" normalizeH="0" baseline="0" dirty="0">
                          <a:ln>
                            <a:noFill/>
                          </a:ln>
                          <a:solidFill>
                            <a:schemeClr val="tx1"/>
                          </a:solidFill>
                          <a:effectLst/>
                          <a:latin typeface="Arial" charset="0"/>
                          <a:ea typeface="ヒラギノ角ゴ Pro W3" charset="0"/>
                          <a:cs typeface="ヒラギノ角ゴ Pro W3" charset="0"/>
                        </a:rPr>
                        <a:t>5. P-USML: </a:t>
                      </a:r>
                      <a:endParaRPr kumimoji="0" lang="en-US" sz="15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100" b="0" i="0" u="none" strike="noStrike" cap="none" normalizeH="0" baseline="0" dirty="0">
                        <a:ln>
                          <a:noFill/>
                        </a:ln>
                        <a:solidFill>
                          <a:schemeClr val="tx1"/>
                        </a:solidFill>
                        <a:effectLst/>
                        <a:latin typeface="Arial" charset="0"/>
                        <a:ea typeface="ヒラギノ角ゴ Pro W3" charset="0"/>
                        <a:cs typeface="ヒラギノ角ゴ Pro W3"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293" name="Rectangle 9"/>
          <p:cNvSpPr>
            <a:spLocks noChangeArrowheads="1"/>
          </p:cNvSpPr>
          <p:nvPr/>
        </p:nvSpPr>
        <p:spPr bwMode="auto">
          <a:xfrm>
            <a:off x="1919288" y="1376363"/>
            <a:ext cx="81375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92075" defTabSz="681038" eaLnBrk="0" hangingPunct="0">
              <a:spcBef>
                <a:spcPct val="20000"/>
              </a:spcBef>
              <a:buChar char="•"/>
              <a:tabLst>
                <a:tab pos="3228975" algn="l"/>
              </a:tabLst>
              <a:defRPr sz="2000">
                <a:solidFill>
                  <a:schemeClr val="tx1"/>
                </a:solidFill>
                <a:latin typeface="Arial" pitchFamily="34" charset="0"/>
                <a:ea typeface="ヒラギノ角ゴ Pro W3"/>
                <a:cs typeface="ヒラギノ角ゴ Pro W3"/>
              </a:defRPr>
            </a:lvl1pPr>
            <a:lvl2pPr marL="742950" indent="-28575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2pPr>
            <a:lvl3pPr marL="1143000" indent="-22860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3pPr>
            <a:lvl4pPr marL="1600200" indent="-22860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4pPr>
            <a:lvl5pPr marL="2057400" indent="-228600" defTabSz="681038" eaLnBrk="0" hangingPunct="0">
              <a:spcBef>
                <a:spcPct val="20000"/>
              </a:spcBef>
              <a:buChar char="»"/>
              <a:tabLst>
                <a:tab pos="3228975" algn="l"/>
              </a:tabLst>
              <a:defRPr sz="1600">
                <a:solidFill>
                  <a:schemeClr val="tx1"/>
                </a:solidFill>
                <a:latin typeface="Arial" pitchFamily="34" charset="0"/>
                <a:ea typeface="ヒラギノ角ゴ Pro W3"/>
                <a:cs typeface="ヒラギノ角ゴ Pro W3"/>
              </a:defRPr>
            </a:lvl5pPr>
            <a:lvl6pPr marL="25146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6pPr>
            <a:lvl7pPr marL="29718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7pPr>
            <a:lvl8pPr marL="34290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8pPr>
            <a:lvl9pPr marL="3886200" indent="-228600" defTabSz="681038" eaLnBrk="0" fontAlgn="base" hangingPunct="0">
              <a:spcBef>
                <a:spcPct val="20000"/>
              </a:spcBef>
              <a:spcAft>
                <a:spcPct val="0"/>
              </a:spcAft>
              <a:buChar char="»"/>
              <a:tabLst>
                <a:tab pos="3228975" algn="l"/>
              </a:tabLst>
              <a:defRPr sz="1600">
                <a:solidFill>
                  <a:schemeClr val="tx1"/>
                </a:solidFill>
                <a:latin typeface="Arial" pitchFamily="34" charset="0"/>
                <a:ea typeface="ヒラギノ角ゴ Pro W3"/>
                <a:cs typeface="ヒラギノ角ゴ Pro W3"/>
              </a:defRPr>
            </a:lvl9pPr>
          </a:lstStyle>
          <a:p>
            <a:pPr marL="122764" defTabSz="908028" eaLnBrk="1" hangingPunct="1">
              <a:spcBef>
                <a:spcPts val="600"/>
              </a:spcBef>
              <a:buNone/>
              <a:tabLst>
                <a:tab pos="4305192" algn="l"/>
              </a:tabLst>
            </a:pPr>
            <a:r>
              <a:rPr lang="en-CA" altLang="fr-FR" sz="1400" dirty="0">
                <a:solidFill>
                  <a:srgbClr val="000000"/>
                </a:solidFill>
              </a:rPr>
              <a:t>Check this box if presentation contains </a:t>
            </a:r>
            <a:r>
              <a:rPr lang="en-CA" altLang="en-US" sz="1400" dirty="0">
                <a:solidFill>
                  <a:srgbClr val="000000"/>
                </a:solidFill>
              </a:rPr>
              <a:t>“</a:t>
            </a:r>
            <a:r>
              <a:rPr lang="en-CA" altLang="ja-JP" sz="1400" b="1" i="1" dirty="0">
                <a:solidFill>
                  <a:srgbClr val="000000"/>
                </a:solidFill>
              </a:rPr>
              <a:t>no technical data</a:t>
            </a:r>
            <a:r>
              <a:rPr lang="en-CA" altLang="en-US" sz="1400" i="1" dirty="0">
                <a:solidFill>
                  <a:srgbClr val="000000"/>
                </a:solidFill>
              </a:rPr>
              <a:t>”</a:t>
            </a:r>
            <a:r>
              <a:rPr lang="en-CA" altLang="ja-JP" sz="1400" i="1" dirty="0">
                <a:solidFill>
                  <a:srgbClr val="000000"/>
                </a:solidFill>
              </a:rPr>
              <a:t>            </a:t>
            </a:r>
            <a:r>
              <a:rPr lang="en-CA" altLang="ja-JP" sz="1400" u="sng" dirty="0">
                <a:solidFill>
                  <a:srgbClr val="000000"/>
                </a:solidFill>
              </a:rPr>
              <a:t>OR</a:t>
            </a:r>
            <a:r>
              <a:rPr lang="en-CA" altLang="ja-JP" sz="1400" dirty="0">
                <a:solidFill>
                  <a:srgbClr val="000000"/>
                </a:solidFill>
              </a:rPr>
              <a:t> summarize the export classifications of all slides in this presentation as instructed below:</a:t>
            </a:r>
            <a:endParaRPr lang="en-CA" altLang="fr-FR" sz="1400" dirty="0">
              <a:solidFill>
                <a:srgbClr val="000000"/>
              </a:solidFill>
            </a:endParaRPr>
          </a:p>
        </p:txBody>
      </p:sp>
      <p:sp>
        <p:nvSpPr>
          <p:cNvPr id="6174" name="Rectangle 9"/>
          <p:cNvSpPr>
            <a:spLocks noChangeArrowheads="1"/>
          </p:cNvSpPr>
          <p:nvPr/>
        </p:nvSpPr>
        <p:spPr bwMode="auto">
          <a:xfrm>
            <a:off x="6719888" y="1295401"/>
            <a:ext cx="442912" cy="300039"/>
          </a:xfrm>
          <a:prstGeom prst="rect">
            <a:avLst/>
          </a:prstGeom>
          <a:solidFill>
            <a:schemeClr val="bg1"/>
          </a:solidFill>
          <a:ln w="28575">
            <a:solidFill>
              <a:srgbClr val="000000"/>
            </a:solidFill>
            <a:miter lim="800000"/>
            <a:headEnd/>
            <a:tailEnd/>
          </a:ln>
        </p:spPr>
        <p:txBody>
          <a:bodyPr lIns="0" tIns="0" rIns="0" bIns="0"/>
          <a:lstStyle/>
          <a:p>
            <a:pPr algn="ctr" defTabSz="681022">
              <a:spcBef>
                <a:spcPct val="20000"/>
              </a:spcBef>
              <a:buSzPct val="100000"/>
              <a:tabLst>
                <a:tab pos="3592424" algn="l"/>
              </a:tabLst>
              <a:defRPr/>
            </a:pPr>
            <a:r>
              <a:rPr lang="en-CA" dirty="0">
                <a:solidFill>
                  <a:srgbClr val="000000"/>
                </a:solidFill>
                <a:latin typeface="Calibri"/>
              </a:rPr>
              <a:t>x</a:t>
            </a:r>
          </a:p>
        </p:txBody>
      </p:sp>
      <p:sp>
        <p:nvSpPr>
          <p:cNvPr id="6175" name="Rectangle 9"/>
          <p:cNvSpPr>
            <a:spLocks noChangeArrowheads="1"/>
          </p:cNvSpPr>
          <p:nvPr/>
        </p:nvSpPr>
        <p:spPr bwMode="auto">
          <a:xfrm>
            <a:off x="1965325" y="4410076"/>
            <a:ext cx="8483600" cy="1514475"/>
          </a:xfrm>
          <a:prstGeom prst="rect">
            <a:avLst/>
          </a:prstGeom>
          <a:noFill/>
          <a:ln w="9525">
            <a:noFill/>
            <a:miter lim="800000"/>
            <a:headEnd/>
            <a:tailEnd/>
          </a:ln>
        </p:spPr>
        <p:txBody>
          <a:bodyPr lIns="0" tIns="0" rIns="0" bIns="0"/>
          <a:lstStyle/>
          <a:p>
            <a:pPr defTabSz="681022">
              <a:lnSpc>
                <a:spcPct val="90000"/>
              </a:lnSpc>
              <a:spcBef>
                <a:spcPts val="25"/>
              </a:spcBef>
              <a:buSzPct val="100000"/>
              <a:defRPr/>
            </a:pPr>
            <a:r>
              <a:rPr lang="en-CA" dirty="0">
                <a:solidFill>
                  <a:srgbClr val="000000"/>
                </a:solidFill>
                <a:latin typeface="Calibri"/>
              </a:rPr>
              <a:t>PROPRIETARY NOTICE</a:t>
            </a:r>
          </a:p>
          <a:p>
            <a:pPr defTabSz="681022">
              <a:lnSpc>
                <a:spcPts val="1800"/>
              </a:lnSpc>
              <a:spcBef>
                <a:spcPts val="25"/>
              </a:spcBef>
              <a:buSzPct val="100000"/>
              <a:defRPr/>
            </a:pPr>
            <a:r>
              <a:rPr lang="en-CA" sz="1400" dirty="0">
                <a:solidFill>
                  <a:srgbClr val="000000"/>
                </a:solidFill>
                <a:latin typeface="Calibri"/>
              </a:rPr>
              <a:t>This document is the property of Pratt &amp; Whitney Canada Corp. (</a:t>
            </a:r>
            <a:r>
              <a:rPr lang="en-CA" altLang="en-US" sz="1400" dirty="0">
                <a:solidFill>
                  <a:srgbClr val="000000"/>
                </a:solidFill>
                <a:latin typeface="Calibri"/>
              </a:rPr>
              <a:t>“</a:t>
            </a:r>
            <a:r>
              <a:rPr lang="en-CA" sz="1400" dirty="0">
                <a:solidFill>
                  <a:srgbClr val="000000"/>
                </a:solidFill>
                <a:latin typeface="Calibri"/>
              </a:rPr>
              <a:t>P&amp;WC</a:t>
            </a:r>
            <a:r>
              <a:rPr lang="en-CA" altLang="en-US" sz="1400" dirty="0">
                <a:solidFill>
                  <a:srgbClr val="000000"/>
                </a:solidFill>
                <a:latin typeface="Calibri"/>
              </a:rPr>
              <a:t>”</a:t>
            </a:r>
            <a:r>
              <a:rPr lang="en-CA" sz="1400" dirty="0">
                <a:solidFill>
                  <a:srgbClr val="000000"/>
                </a:solidFill>
                <a:latin typeface="Calibri"/>
              </a:rPr>
              <a:t>). You may not possess, use, copy or disclose this document or any information in it, for any purpose, including without limitation to design, manufacture, or repair parts, or obtain TCCA, FAA, or other government approval to do so, without P&amp;WC's express written permission. Neither receipt nor possession of this document alone, from any source, constitutes such permission. Possession, use, copying or disclosure by anyone without P&amp;WC's express written permission is not authorized and may result in criminal or civil liability.</a:t>
            </a:r>
          </a:p>
        </p:txBody>
      </p:sp>
      <p:sp>
        <p:nvSpPr>
          <p:cNvPr id="15" name="Slide Number Placeholder 1">
            <a:extLst>
              <a:ext uri="{FF2B5EF4-FFF2-40B4-BE49-F238E27FC236}">
                <a16:creationId xmlns:a16="http://schemas.microsoft.com/office/drawing/2014/main" id="{C6E7DF54-6FCC-4B46-9469-46D7DDE7695F}"/>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7FBFBEC-8B22-4EDA-B8AB-15246BE4308B}" type="slidenum">
              <a:rPr kumimoji="0" lang="en-CA"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387864F3-C827-8B7C-7682-F9B18CB16FE6}"/>
              </a:ext>
            </a:extLst>
          </p:cNvPr>
          <p:cNvSpPr>
            <a:spLocks noGrp="1"/>
          </p:cNvSpPr>
          <p:nvPr>
            <p:ph type="dt" sz="half" idx="10"/>
          </p:nvPr>
        </p:nvSpPr>
        <p:spPr/>
        <p:txBody>
          <a:bodyPr/>
          <a:lstStyle/>
          <a:p>
            <a:pPr>
              <a:defRPr/>
            </a:pPr>
            <a:fld id="{26269041-B61D-4B5F-88C1-458893CBCB9E}"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0105B863-1033-7A66-BBB5-2BE03225D53B}"/>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17163F75-24AB-06C7-639C-7A8673A875B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4</a:t>
            </a:fld>
            <a:endParaRPr lang="en-US" dirty="0">
              <a:solidFill>
                <a:prstClr val="black">
                  <a:tint val="75000"/>
                </a:prstClr>
              </a:solidFill>
            </a:endParaRPr>
          </a:p>
        </p:txBody>
      </p:sp>
    </p:spTree>
    <p:extLst>
      <p:ext uri="{BB962C8B-B14F-4D97-AF65-F5344CB8AC3E}">
        <p14:creationId xmlns:p14="http://schemas.microsoft.com/office/powerpoint/2010/main" val="755851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a:xfrm>
            <a:off x="262257" y="6346285"/>
            <a:ext cx="1545336" cy="365125"/>
          </a:xfrm>
        </p:spPr>
        <p:txBody>
          <a:bodyPr/>
          <a:lstStyle/>
          <a:p>
            <a:pPr lvl="0"/>
            <a:fld id="{FA99E3B6-30B9-4E54-B008-5902265C6CDC}" type="datetime1">
              <a:rPr lang="en-US" noProof="0" smtClean="0"/>
              <a:t>9/16/2022</a:t>
            </a:fld>
            <a:endParaRPr lang="en-US" noProof="0" dirty="0"/>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a:xfrm>
            <a:off x="1591056" y="6365403"/>
            <a:ext cx="2494561" cy="365125"/>
          </a:xfrm>
        </p:spPr>
        <p:txBody>
          <a:bodyPr/>
          <a:lstStyle/>
          <a:p>
            <a:pPr lvl="0"/>
            <a:r>
              <a:rPr lang="en-US" noProof="0" dirty="0"/>
              <a:t>Code Structure: The workspace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a:lstStyle/>
          <a:p>
            <a:pPr lvl="0"/>
            <a:fld id="{D76B855D-E9CC-4FF8-AD85-6CDC7B89A0DE}" type="slidenum">
              <a:rPr lang="en-US" noProof="0" smtClean="0"/>
              <a:pPr lvl="0"/>
              <a:t>40</a:t>
            </a:fld>
            <a:endParaRPr lang="en-US" noProof="0" dirty="0"/>
          </a:p>
        </p:txBody>
      </p:sp>
    </p:spTree>
    <p:extLst>
      <p:ext uri="{BB962C8B-B14F-4D97-AF65-F5344CB8AC3E}">
        <p14:creationId xmlns:p14="http://schemas.microsoft.com/office/powerpoint/2010/main" val="109625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a:lstStyle/>
          <a:p>
            <a:r>
              <a:rPr lang="en-US" dirty="0">
                <a:solidFill>
                  <a:srgbClr val="FFFFFF"/>
                </a:solidFill>
              </a:rPr>
              <a:t>Agenda</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246226" y="543200"/>
            <a:ext cx="6531076" cy="2662987"/>
          </a:xfrm>
        </p:spPr>
        <p:txBody>
          <a:bodyPr>
            <a:normAutofit/>
          </a:bodyPr>
          <a:lstStyle/>
          <a:p>
            <a:pPr marL="0" indent="0">
              <a:buNone/>
            </a:pPr>
            <a:r>
              <a:rPr lang="en-US" dirty="0"/>
              <a:t>1-Enterprise concerns</a:t>
            </a:r>
          </a:p>
          <a:p>
            <a:pPr marL="0" indent="0">
              <a:buNone/>
            </a:pPr>
            <a:r>
              <a:rPr lang="en-US" dirty="0"/>
              <a:t>2-Polyrepos vs </a:t>
            </a:r>
            <a:r>
              <a:rPr lang="en-US" dirty="0" err="1"/>
              <a:t>Monorepos</a:t>
            </a:r>
            <a:endParaRPr lang="en-US" dirty="0"/>
          </a:p>
          <a:p>
            <a:pPr marL="0" indent="0">
              <a:buNone/>
            </a:pPr>
            <a:r>
              <a:rPr lang="en-US" dirty="0"/>
              <a:t>3-Nrwl </a:t>
            </a:r>
            <a:r>
              <a:rPr lang="en-US" dirty="0" err="1"/>
              <a:t>Nx</a:t>
            </a:r>
            <a:r>
              <a:rPr lang="en-US" dirty="0"/>
              <a:t> Workspace</a:t>
            </a:r>
          </a:p>
          <a:p>
            <a:pPr marL="0" indent="0">
              <a:buNone/>
            </a:pPr>
            <a:r>
              <a:rPr lang="en-US" dirty="0"/>
              <a:t>4-Tooling</a:t>
            </a:r>
          </a:p>
          <a:p>
            <a:r>
              <a:rPr lang="en-US" dirty="0"/>
              <a:t>5-Schematics</a:t>
            </a:r>
          </a:p>
          <a:p>
            <a:pPr marL="0" indent="0">
              <a:buNone/>
            </a:pPr>
            <a:endParaRPr lang="en-US" dirty="0"/>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a:xfrm>
            <a:off x="838200" y="6356349"/>
            <a:ext cx="97830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10884A6-0D52-445B-9085-98FDF316820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9/16/2022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Code Structure: The workspace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F5C08F9-AF5E-CD01-FE05-6F56A789D54E}"/>
              </a:ext>
            </a:extLst>
          </p:cNvPr>
          <p:cNvPicPr>
            <a:picLocks noChangeAspect="1"/>
          </p:cNvPicPr>
          <p:nvPr/>
        </p:nvPicPr>
        <p:blipFill>
          <a:blip r:embed="rId3"/>
          <a:stretch>
            <a:fillRect/>
          </a:stretch>
        </p:blipFill>
        <p:spPr>
          <a:xfrm>
            <a:off x="5378911" y="3206187"/>
            <a:ext cx="5633977" cy="2492354"/>
          </a:xfrm>
          <a:prstGeom prst="rect">
            <a:avLst/>
          </a:prstGeom>
        </p:spPr>
      </p:pic>
    </p:spTree>
    <p:extLst>
      <p:ext uri="{BB962C8B-B14F-4D97-AF65-F5344CB8AC3E}">
        <p14:creationId xmlns:p14="http://schemas.microsoft.com/office/powerpoint/2010/main" val="55160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F0EDC1-FD77-2AB7-95F6-953A60FADAB8}"/>
              </a:ext>
            </a:extLst>
          </p:cNvPr>
          <p:cNvSpPr>
            <a:spLocks noGrp="1"/>
          </p:cNvSpPr>
          <p:nvPr>
            <p:ph type="ctrTitle"/>
          </p:nvPr>
        </p:nvSpPr>
        <p:spPr/>
        <p:txBody>
          <a:bodyPr/>
          <a:lstStyle/>
          <a:p>
            <a:r>
              <a:rPr lang="en-CA" dirty="0"/>
              <a:t>1-Enterprise concerns</a:t>
            </a:r>
          </a:p>
        </p:txBody>
      </p:sp>
      <p:sp>
        <p:nvSpPr>
          <p:cNvPr id="7" name="Subtitle 6">
            <a:extLst>
              <a:ext uri="{FF2B5EF4-FFF2-40B4-BE49-F238E27FC236}">
                <a16:creationId xmlns:a16="http://schemas.microsoft.com/office/drawing/2014/main" id="{CECC407B-7E52-1C94-4002-E373254081AA}"/>
              </a:ext>
            </a:extLst>
          </p:cNvPr>
          <p:cNvSpPr>
            <a:spLocks noGrp="1"/>
          </p:cNvSpPr>
          <p:nvPr>
            <p:ph type="subTitle" idx="1"/>
          </p:nvPr>
        </p:nvSpPr>
        <p:spPr>
          <a:xfrm>
            <a:off x="7089058" y="5221224"/>
            <a:ext cx="4596974" cy="996696"/>
          </a:xfrm>
        </p:spPr>
        <p:txBody>
          <a:bodyPr>
            <a:normAutofit/>
          </a:bodyPr>
          <a:lstStyle/>
          <a:p>
            <a:r>
              <a:rPr lang="en-CA" dirty="0"/>
              <a:t>The larger the system, the …</a:t>
            </a:r>
          </a:p>
        </p:txBody>
      </p:sp>
      <p:sp>
        <p:nvSpPr>
          <p:cNvPr id="2" name="Date Placeholder 1">
            <a:extLst>
              <a:ext uri="{FF2B5EF4-FFF2-40B4-BE49-F238E27FC236}">
                <a16:creationId xmlns:a16="http://schemas.microsoft.com/office/drawing/2014/main" id="{08ACA018-C307-EA71-DFCF-5865F98582D7}"/>
              </a:ext>
            </a:extLst>
          </p:cNvPr>
          <p:cNvSpPr>
            <a:spLocks noGrp="1"/>
          </p:cNvSpPr>
          <p:nvPr>
            <p:ph type="dt" sz="half" idx="4294967295"/>
          </p:nvPr>
        </p:nvSpPr>
        <p:spPr>
          <a:xfrm>
            <a:off x="0" y="6354618"/>
            <a:ext cx="977900" cy="365125"/>
          </a:xfrm>
        </p:spPr>
        <p:txBody>
          <a:bodyPr/>
          <a:lstStyle/>
          <a:p>
            <a:pPr>
              <a:defRPr/>
            </a:pPr>
            <a:fld id="{9B812620-4362-4EBD-9EC8-51F1EC766D3F}"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DAFF0D9D-5F26-C40F-1242-2D5996366627}"/>
              </a:ext>
            </a:extLst>
          </p:cNvPr>
          <p:cNvSpPr>
            <a:spLocks noGrp="1"/>
          </p:cNvSpPr>
          <p:nvPr>
            <p:ph type="ftr" sz="quarter" idx="4294967295"/>
          </p:nvPr>
        </p:nvSpPr>
        <p:spPr>
          <a:xfrm>
            <a:off x="895928" y="6367318"/>
            <a:ext cx="2379663" cy="365125"/>
          </a:xfrm>
        </p:spPr>
        <p:txBody>
          <a:bodyPr/>
          <a:lstStyle/>
          <a:p>
            <a:pPr>
              <a:defRPr/>
            </a:pPr>
            <a:r>
              <a:rPr lang="en-US" dirty="0">
                <a:solidFill>
                  <a:prstClr val="black">
                    <a:tint val="75000"/>
                  </a:prstClr>
                </a:solidFill>
              </a:rPr>
              <a:t>Code Structure: The workspace</a:t>
            </a:r>
          </a:p>
        </p:txBody>
      </p:sp>
      <p:sp>
        <p:nvSpPr>
          <p:cNvPr id="4" name="Slide Number Placeholder 3">
            <a:extLst>
              <a:ext uri="{FF2B5EF4-FFF2-40B4-BE49-F238E27FC236}">
                <a16:creationId xmlns:a16="http://schemas.microsoft.com/office/drawing/2014/main" id="{B58DCCC0-F4F6-3A41-68AF-F6480CE44335}"/>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6</a:t>
            </a:fld>
            <a:endParaRPr lang="en-US" dirty="0">
              <a:solidFill>
                <a:prstClr val="black">
                  <a:tint val="75000"/>
                </a:prstClr>
              </a:solidFill>
            </a:endParaRPr>
          </a:p>
        </p:txBody>
      </p:sp>
    </p:spTree>
    <p:extLst>
      <p:ext uri="{BB962C8B-B14F-4D97-AF65-F5344CB8AC3E}">
        <p14:creationId xmlns:p14="http://schemas.microsoft.com/office/powerpoint/2010/main" val="2738179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41">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3" name="Freeform: Shape 1043">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ee the source image">
            <a:extLst>
              <a:ext uri="{FF2B5EF4-FFF2-40B4-BE49-F238E27FC236}">
                <a16:creationId xmlns:a16="http://schemas.microsoft.com/office/drawing/2014/main" id="{50D30645-0604-A230-49A0-109751A6A7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992" b="4"/>
          <a:stretch/>
        </p:blipFill>
        <p:spPr bwMode="auto">
          <a:xfrm>
            <a:off x="6541053" y="953966"/>
            <a:ext cx="4777381" cy="477735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054" name="Arc 1045">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E796AF-8696-1034-EB9F-B7226862A3E0}"/>
              </a:ext>
            </a:extLst>
          </p:cNvPr>
          <p:cNvSpPr>
            <a:spLocks noGrp="1"/>
          </p:cNvSpPr>
          <p:nvPr>
            <p:ph type="title"/>
          </p:nvPr>
        </p:nvSpPr>
        <p:spPr>
          <a:xfrm>
            <a:off x="838201" y="479493"/>
            <a:ext cx="5257800" cy="1325563"/>
          </a:xfrm>
        </p:spPr>
        <p:txBody>
          <a:bodyPr>
            <a:normAutofit/>
          </a:bodyPr>
          <a:lstStyle/>
          <a:p>
            <a:r>
              <a:rPr lang="en-CA" dirty="0">
                <a:solidFill>
                  <a:schemeClr val="tx1"/>
                </a:solidFill>
              </a:rPr>
              <a:t>Enterprise applications</a:t>
            </a:r>
          </a:p>
        </p:txBody>
      </p:sp>
      <p:sp>
        <p:nvSpPr>
          <p:cNvPr id="1030" name="Content Placeholder 1029">
            <a:extLst>
              <a:ext uri="{FF2B5EF4-FFF2-40B4-BE49-F238E27FC236}">
                <a16:creationId xmlns:a16="http://schemas.microsoft.com/office/drawing/2014/main" id="{9F0AB472-0EC3-1FC6-7FC7-2B63E2416CD5}"/>
              </a:ext>
            </a:extLst>
          </p:cNvPr>
          <p:cNvSpPr>
            <a:spLocks noGrp="1"/>
          </p:cNvSpPr>
          <p:nvPr>
            <p:ph idx="1"/>
          </p:nvPr>
        </p:nvSpPr>
        <p:spPr>
          <a:xfrm>
            <a:off x="838201" y="1984443"/>
            <a:ext cx="5257800" cy="4192520"/>
          </a:xfrm>
        </p:spPr>
        <p:txBody>
          <a:bodyPr>
            <a:normAutofit/>
          </a:bodyPr>
          <a:lstStyle/>
          <a:p>
            <a:pPr marL="457200" indent="-457200">
              <a:buFont typeface="Arial" panose="020B0604020202020204" pitchFamily="34" charset="0"/>
              <a:buChar char="•"/>
            </a:pPr>
            <a:r>
              <a:rPr lang="en-US" sz="2000"/>
              <a:t>Large</a:t>
            </a:r>
          </a:p>
          <a:p>
            <a:pPr marL="457200" indent="-457200">
              <a:buFont typeface="Arial" panose="020B0604020202020204" pitchFamily="34" charset="0"/>
              <a:buChar char="•"/>
            </a:pPr>
            <a:r>
              <a:rPr lang="en-US" sz="2000"/>
              <a:t>Overall complex</a:t>
            </a:r>
          </a:p>
          <a:p>
            <a:pPr marL="457200" indent="-457200">
              <a:buFont typeface="Arial" panose="020B0604020202020204" pitchFamily="34" charset="0"/>
              <a:buChar char="•"/>
            </a:pPr>
            <a:r>
              <a:rPr lang="en-US" sz="2000"/>
              <a:t>+6 months</a:t>
            </a:r>
          </a:p>
          <a:p>
            <a:pPr marL="457200" indent="-457200">
              <a:buFont typeface="Arial" panose="020B0604020202020204" pitchFamily="34" charset="0"/>
              <a:buChar char="•"/>
            </a:pPr>
            <a:r>
              <a:rPr lang="en-US" sz="2000"/>
              <a:t>Longer lifecycle</a:t>
            </a:r>
          </a:p>
          <a:p>
            <a:pPr marL="457200" indent="-457200">
              <a:buFont typeface="Arial" panose="020B0604020202020204" pitchFamily="34" charset="0"/>
              <a:buChar char="•"/>
            </a:pPr>
            <a:r>
              <a:rPr lang="en-US" sz="2000"/>
              <a:t>+teams</a:t>
            </a:r>
          </a:p>
          <a:p>
            <a:pPr marL="457200" indent="-457200">
              <a:buFont typeface="Arial" panose="020B0604020202020204" pitchFamily="34" charset="0"/>
              <a:buChar char="•"/>
            </a:pPr>
            <a:r>
              <a:rPr lang="en-US" sz="2000"/>
              <a:t>Less predictable</a:t>
            </a:r>
          </a:p>
          <a:p>
            <a:pPr marL="457200" indent="-457200">
              <a:buFont typeface="Arial" panose="020B0604020202020204" pitchFamily="34" charset="0"/>
              <a:buChar char="•"/>
            </a:pPr>
            <a:r>
              <a:rPr lang="en-US" sz="2000"/>
              <a:t>Collaboration with external systems</a:t>
            </a:r>
          </a:p>
          <a:p>
            <a:pPr marL="457200" indent="-457200">
              <a:buFont typeface="Arial" panose="020B0604020202020204" pitchFamily="34" charset="0"/>
              <a:buChar char="•"/>
            </a:pPr>
            <a:r>
              <a:rPr lang="en-US" sz="2000"/>
              <a:t>Need to split to manage</a:t>
            </a:r>
          </a:p>
          <a:p>
            <a:pPr marL="457200" indent="-457200">
              <a:buFont typeface="Arial" panose="020B0604020202020204" pitchFamily="34" charset="0"/>
              <a:buChar char="•"/>
            </a:pPr>
            <a:r>
              <a:rPr lang="en-US" sz="2000"/>
              <a:t>Tend to be slower with changes</a:t>
            </a:r>
          </a:p>
          <a:p>
            <a:pPr marL="457200" indent="-457200">
              <a:buFont typeface="Arial" panose="020B0604020202020204" pitchFamily="34" charset="0"/>
              <a:buChar char="•"/>
            </a:pPr>
            <a:r>
              <a:rPr lang="en-US" sz="2000"/>
              <a:t>Requires complex tooling</a:t>
            </a:r>
          </a:p>
        </p:txBody>
      </p:sp>
      <p:sp>
        <p:nvSpPr>
          <p:cNvPr id="4" name="Date Placeholder 3">
            <a:extLst>
              <a:ext uri="{FF2B5EF4-FFF2-40B4-BE49-F238E27FC236}">
                <a16:creationId xmlns:a16="http://schemas.microsoft.com/office/drawing/2014/main" id="{2FD26CE6-B390-3D72-08DD-A0B03D6637BF}"/>
              </a:ext>
            </a:extLst>
          </p:cNvPr>
          <p:cNvSpPr>
            <a:spLocks noGrp="1"/>
          </p:cNvSpPr>
          <p:nvPr>
            <p:ph type="dt" sz="half" idx="10"/>
          </p:nvPr>
        </p:nvSpPr>
        <p:spPr>
          <a:xfrm>
            <a:off x="838200" y="6356350"/>
            <a:ext cx="2743200" cy="365125"/>
          </a:xfrm>
        </p:spPr>
        <p:txBody>
          <a:bodyPr>
            <a:normAutofit/>
          </a:bodyPr>
          <a:lstStyle/>
          <a:p>
            <a:pPr>
              <a:spcAft>
                <a:spcPts val="600"/>
              </a:spcAft>
              <a:defRPr/>
            </a:pPr>
            <a:fld id="{8C6EEF96-539C-413B-843F-420CFD91FD71}" type="datetime1">
              <a:rPr lang="en-US" smtClean="0">
                <a:solidFill>
                  <a:prstClr val="black">
                    <a:tint val="75000"/>
                  </a:prstClr>
                </a:solidFill>
              </a:rPr>
              <a:t>9/16/2022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1AE54CE-ACE2-ACBD-4CBD-0148DB1453F8}"/>
              </a:ext>
            </a:extLst>
          </p:cNvPr>
          <p:cNvSpPr>
            <a:spLocks noGrp="1"/>
          </p:cNvSpPr>
          <p:nvPr>
            <p:ph type="ftr" sz="quarter" idx="11"/>
          </p:nvPr>
        </p:nvSpPr>
        <p:spPr>
          <a:xfrm>
            <a:off x="4038600" y="6356350"/>
            <a:ext cx="4114800" cy="365125"/>
          </a:xfrm>
        </p:spPr>
        <p:txBody>
          <a:bodyPr>
            <a:normAutofit/>
          </a:bodyPr>
          <a:lstStyle/>
          <a:p>
            <a:pPr>
              <a:spcAft>
                <a:spcPts val="600"/>
              </a:spcAft>
              <a:defRPr/>
            </a:pPr>
            <a:r>
              <a:rPr lang="en-US">
                <a:solidFill>
                  <a:prstClr val="black">
                    <a:tint val="75000"/>
                  </a:prstClr>
                </a:solidFill>
              </a:rPr>
              <a:t>Code Structure: The workspace</a:t>
            </a:r>
          </a:p>
        </p:txBody>
      </p:sp>
      <p:sp>
        <p:nvSpPr>
          <p:cNvPr id="6" name="Slide Number Placeholder 5">
            <a:extLst>
              <a:ext uri="{FF2B5EF4-FFF2-40B4-BE49-F238E27FC236}">
                <a16:creationId xmlns:a16="http://schemas.microsoft.com/office/drawing/2014/main" id="{0AF3F95E-A61D-DDC4-212A-E7E0A257AE18}"/>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D76B855D-E9CC-4FF8-AD85-6CDC7B89A0DE}" type="slidenum">
              <a:rPr lang="en-US" smtClean="0">
                <a:solidFill>
                  <a:prstClr val="black">
                    <a:tint val="75000"/>
                  </a:prstClr>
                </a:solidFill>
              </a:rPr>
              <a:pPr>
                <a:spcAft>
                  <a:spcPts val="600"/>
                </a:spcAft>
                <a:defRPr/>
              </a:pPr>
              <a:t>7</a:t>
            </a:fld>
            <a:endParaRPr lang="en-US">
              <a:solidFill>
                <a:prstClr val="black">
                  <a:tint val="75000"/>
                </a:prstClr>
              </a:solidFill>
            </a:endParaRPr>
          </a:p>
        </p:txBody>
      </p:sp>
    </p:spTree>
    <p:extLst>
      <p:ext uri="{BB962C8B-B14F-4D97-AF65-F5344CB8AC3E}">
        <p14:creationId xmlns:p14="http://schemas.microsoft.com/office/powerpoint/2010/main" val="326434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EC2AAD4-B3B6-1F68-7F4F-2B31F577C21F}"/>
              </a:ext>
            </a:extLst>
          </p:cNvPr>
          <p:cNvSpPr>
            <a:spLocks noGrp="1"/>
          </p:cNvSpPr>
          <p:nvPr>
            <p:ph type="dt" sz="half" idx="10"/>
          </p:nvPr>
        </p:nvSpPr>
        <p:spPr/>
        <p:txBody>
          <a:bodyPr/>
          <a:lstStyle/>
          <a:p>
            <a:pPr>
              <a:defRPr/>
            </a:pPr>
            <a:fld id="{63C5AA17-4178-453F-9C42-B7B0683995FE}" type="datetime1">
              <a:rPr lang="en-US" smtClean="0">
                <a:solidFill>
                  <a:prstClr val="black">
                    <a:tint val="75000"/>
                  </a:prstClr>
                </a:solidFill>
              </a:rPr>
              <a:t>9/16/2022</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D3BE161C-02B4-D273-99B2-2C00682ED1CF}"/>
              </a:ext>
            </a:extLst>
          </p:cNvPr>
          <p:cNvSpPr>
            <a:spLocks noGrp="1"/>
          </p:cNvSpPr>
          <p:nvPr>
            <p:ph type="ftr" sz="quarter" idx="11"/>
          </p:nvPr>
        </p:nvSpPr>
        <p:spPr/>
        <p:txBody>
          <a:bodyPr/>
          <a:lstStyle/>
          <a:p>
            <a:pPr>
              <a:defRPr/>
            </a:pPr>
            <a:r>
              <a:rPr lang="en-US">
                <a:solidFill>
                  <a:prstClr val="black">
                    <a:tint val="75000"/>
                  </a:prstClr>
                </a:solidFill>
              </a:rPr>
              <a:t>Code Structure: The workspace</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3AD5B22F-BF1E-D035-9307-9B6A356BB6B8}"/>
              </a:ext>
            </a:extLst>
          </p:cNvPr>
          <p:cNvSpPr>
            <a:spLocks noGrp="1"/>
          </p:cNvSpPr>
          <p:nvPr>
            <p:ph type="sldNum" sz="quarter" idx="12"/>
          </p:nvPr>
        </p:nvSpPr>
        <p:spPr/>
        <p:txBody>
          <a:bodyPr/>
          <a:lstStyle/>
          <a:p>
            <a:pPr>
              <a:defRPr/>
            </a:pPr>
            <a:fld id="{D76B855D-E9CC-4FF8-AD85-6CDC7B89A0DE}" type="slidenum">
              <a:rPr lang="en-US" smtClean="0">
                <a:solidFill>
                  <a:prstClr val="black">
                    <a:tint val="75000"/>
                  </a:prstClr>
                </a:solidFill>
              </a:rPr>
              <a:pPr>
                <a:defRPr/>
              </a:pPr>
              <a:t>8</a:t>
            </a:fld>
            <a:endParaRPr lang="en-US" dirty="0">
              <a:solidFill>
                <a:prstClr val="black">
                  <a:tint val="75000"/>
                </a:prstClr>
              </a:solidFill>
            </a:endParaRPr>
          </a:p>
        </p:txBody>
      </p:sp>
      <p:sp>
        <p:nvSpPr>
          <p:cNvPr id="9" name="Title 8">
            <a:extLst>
              <a:ext uri="{FF2B5EF4-FFF2-40B4-BE49-F238E27FC236}">
                <a16:creationId xmlns:a16="http://schemas.microsoft.com/office/drawing/2014/main" id="{2761C8B6-D9D7-AA2D-FCF1-8160B8889556}"/>
              </a:ext>
            </a:extLst>
          </p:cNvPr>
          <p:cNvSpPr>
            <a:spLocks noGrp="1"/>
          </p:cNvSpPr>
          <p:nvPr>
            <p:ph type="title"/>
          </p:nvPr>
        </p:nvSpPr>
        <p:spPr/>
        <p:txBody>
          <a:bodyPr/>
          <a:lstStyle/>
          <a:p>
            <a:r>
              <a:rPr lang="en-CA" dirty="0"/>
              <a:t>1-Enterprise concerns</a:t>
            </a:r>
          </a:p>
        </p:txBody>
      </p:sp>
      <p:graphicFrame>
        <p:nvGraphicFramePr>
          <p:cNvPr id="26" name="Content Placeholder 2">
            <a:extLst>
              <a:ext uri="{FF2B5EF4-FFF2-40B4-BE49-F238E27FC236}">
                <a16:creationId xmlns:a16="http://schemas.microsoft.com/office/drawing/2014/main" id="{8BA283CD-3D4D-45E6-9D67-E6EA509054BB}"/>
              </a:ext>
            </a:extLst>
          </p:cNvPr>
          <p:cNvGraphicFramePr>
            <a:graphicFrameLocks/>
          </p:cNvGraphicFramePr>
          <p:nvPr>
            <p:extLst>
              <p:ext uri="{D42A27DB-BD31-4B8C-83A1-F6EECF244321}">
                <p14:modId xmlns:p14="http://schemas.microsoft.com/office/powerpoint/2010/main" val="2055326464"/>
              </p:ext>
            </p:extLst>
          </p:nvPr>
        </p:nvGraphicFramePr>
        <p:xfrm>
          <a:off x="919480" y="1527989"/>
          <a:ext cx="10515600" cy="4205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12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graphicEl>
                                              <a:dgm id="{2115EFE7-BD59-477D-B629-E769581E1246}"/>
                                            </p:graphicEl>
                                          </p:spTgt>
                                        </p:tgtEl>
                                        <p:attrNameLst>
                                          <p:attrName>style.visibility</p:attrName>
                                        </p:attrNameLst>
                                      </p:cBhvr>
                                      <p:to>
                                        <p:strVal val="visible"/>
                                      </p:to>
                                    </p:set>
                                    <p:animEffect transition="in" filter="fade">
                                      <p:cBhvr>
                                        <p:cTn id="7" dur="500"/>
                                        <p:tgtEl>
                                          <p:spTgt spid="26">
                                            <p:graphicEl>
                                              <a:dgm id="{2115EFE7-BD59-477D-B629-E769581E124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graphicEl>
                                              <a:dgm id="{657943B3-70BB-48EA-8E10-2D5230CDB371}"/>
                                            </p:graphicEl>
                                          </p:spTgt>
                                        </p:tgtEl>
                                        <p:attrNameLst>
                                          <p:attrName>style.visibility</p:attrName>
                                        </p:attrNameLst>
                                      </p:cBhvr>
                                      <p:to>
                                        <p:strVal val="visible"/>
                                      </p:to>
                                    </p:set>
                                    <p:animEffect transition="in" filter="fade">
                                      <p:cBhvr>
                                        <p:cTn id="10" dur="500"/>
                                        <p:tgtEl>
                                          <p:spTgt spid="26">
                                            <p:graphicEl>
                                              <a:dgm id="{657943B3-70BB-48EA-8E10-2D5230CDB371}"/>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graphicEl>
                                              <a:dgm id="{B74BC406-45C6-4DD6-87BA-923756814C16}"/>
                                            </p:graphicEl>
                                          </p:spTgt>
                                        </p:tgtEl>
                                        <p:attrNameLst>
                                          <p:attrName>style.visibility</p:attrName>
                                        </p:attrNameLst>
                                      </p:cBhvr>
                                      <p:to>
                                        <p:strVal val="visible"/>
                                      </p:to>
                                    </p:set>
                                    <p:animEffect transition="in" filter="fade">
                                      <p:cBhvr>
                                        <p:cTn id="13" dur="500"/>
                                        <p:tgtEl>
                                          <p:spTgt spid="26">
                                            <p:graphicEl>
                                              <a:dgm id="{B74BC406-45C6-4DD6-87BA-923756814C1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
                                            <p:graphicEl>
                                              <a:dgm id="{72DF0A25-6976-4C63-B8D1-F74D3C6FAED5}"/>
                                            </p:graphicEl>
                                          </p:spTgt>
                                        </p:tgtEl>
                                        <p:attrNameLst>
                                          <p:attrName>style.visibility</p:attrName>
                                        </p:attrNameLst>
                                      </p:cBhvr>
                                      <p:to>
                                        <p:strVal val="visible"/>
                                      </p:to>
                                    </p:set>
                                    <p:animEffect transition="in" filter="fade">
                                      <p:cBhvr>
                                        <p:cTn id="18" dur="500"/>
                                        <p:tgtEl>
                                          <p:spTgt spid="26">
                                            <p:graphicEl>
                                              <a:dgm id="{72DF0A25-6976-4C63-B8D1-F74D3C6FAED5}"/>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graphicEl>
                                              <a:dgm id="{7E9FE336-499B-4950-AC05-789CC3A7372E}"/>
                                            </p:graphicEl>
                                          </p:spTgt>
                                        </p:tgtEl>
                                        <p:attrNameLst>
                                          <p:attrName>style.visibility</p:attrName>
                                        </p:attrNameLst>
                                      </p:cBhvr>
                                      <p:to>
                                        <p:strVal val="visible"/>
                                      </p:to>
                                    </p:set>
                                    <p:animEffect transition="in" filter="fade">
                                      <p:cBhvr>
                                        <p:cTn id="21" dur="500"/>
                                        <p:tgtEl>
                                          <p:spTgt spid="26">
                                            <p:graphicEl>
                                              <a:dgm id="{7E9FE336-499B-4950-AC05-789CC3A7372E}"/>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graphicEl>
                                              <a:dgm id="{BAA74279-D0E7-470E-965D-8EBFDE119886}"/>
                                            </p:graphicEl>
                                          </p:spTgt>
                                        </p:tgtEl>
                                        <p:attrNameLst>
                                          <p:attrName>style.visibility</p:attrName>
                                        </p:attrNameLst>
                                      </p:cBhvr>
                                      <p:to>
                                        <p:strVal val="visible"/>
                                      </p:to>
                                    </p:set>
                                    <p:animEffect transition="in" filter="fade">
                                      <p:cBhvr>
                                        <p:cTn id="24" dur="500"/>
                                        <p:tgtEl>
                                          <p:spTgt spid="26">
                                            <p:graphicEl>
                                              <a:dgm id="{BAA74279-D0E7-470E-965D-8EBFDE11988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graphicEl>
                                              <a:dgm id="{D1D76262-8D25-40A9-B208-1AA6A505149F}"/>
                                            </p:graphicEl>
                                          </p:spTgt>
                                        </p:tgtEl>
                                        <p:attrNameLst>
                                          <p:attrName>style.visibility</p:attrName>
                                        </p:attrNameLst>
                                      </p:cBhvr>
                                      <p:to>
                                        <p:strVal val="visible"/>
                                      </p:to>
                                    </p:set>
                                    <p:animEffect transition="in" filter="fade">
                                      <p:cBhvr>
                                        <p:cTn id="29" dur="500"/>
                                        <p:tgtEl>
                                          <p:spTgt spid="26">
                                            <p:graphicEl>
                                              <a:dgm id="{D1D76262-8D25-40A9-B208-1AA6A505149F}"/>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graphicEl>
                                              <a:dgm id="{9BE218DA-967B-4B4A-905A-7F8B0D19C308}"/>
                                            </p:graphicEl>
                                          </p:spTgt>
                                        </p:tgtEl>
                                        <p:attrNameLst>
                                          <p:attrName>style.visibility</p:attrName>
                                        </p:attrNameLst>
                                      </p:cBhvr>
                                      <p:to>
                                        <p:strVal val="visible"/>
                                      </p:to>
                                    </p:set>
                                    <p:animEffect transition="in" filter="fade">
                                      <p:cBhvr>
                                        <p:cTn id="32" dur="500"/>
                                        <p:tgtEl>
                                          <p:spTgt spid="26">
                                            <p:graphicEl>
                                              <a:dgm id="{9BE218DA-967B-4B4A-905A-7F8B0D19C308}"/>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graphicEl>
                                              <a:dgm id="{71BA7CB6-6104-4A11-8EFC-DE3261ADB3EE}"/>
                                            </p:graphicEl>
                                          </p:spTgt>
                                        </p:tgtEl>
                                        <p:attrNameLst>
                                          <p:attrName>style.visibility</p:attrName>
                                        </p:attrNameLst>
                                      </p:cBhvr>
                                      <p:to>
                                        <p:strVal val="visible"/>
                                      </p:to>
                                    </p:set>
                                    <p:animEffect transition="in" filter="fade">
                                      <p:cBhvr>
                                        <p:cTn id="35" dur="500"/>
                                        <p:tgtEl>
                                          <p:spTgt spid="26">
                                            <p:graphicEl>
                                              <a:dgm id="{71BA7CB6-6104-4A11-8EFC-DE3261ADB3EE}"/>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graphicEl>
                                              <a:dgm id="{C324C3DA-86D8-4AFD-8E98-60A2F3E58A00}"/>
                                            </p:graphicEl>
                                          </p:spTgt>
                                        </p:tgtEl>
                                        <p:attrNameLst>
                                          <p:attrName>style.visibility</p:attrName>
                                        </p:attrNameLst>
                                      </p:cBhvr>
                                      <p:to>
                                        <p:strVal val="visible"/>
                                      </p:to>
                                    </p:set>
                                    <p:animEffect transition="in" filter="fade">
                                      <p:cBhvr>
                                        <p:cTn id="40" dur="500"/>
                                        <p:tgtEl>
                                          <p:spTgt spid="26">
                                            <p:graphicEl>
                                              <a:dgm id="{C324C3DA-86D8-4AFD-8E98-60A2F3E58A0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graphicEl>
                                              <a:dgm id="{F04C615E-CEDF-4C17-97D9-98AE94A49AEE}"/>
                                            </p:graphicEl>
                                          </p:spTgt>
                                        </p:tgtEl>
                                        <p:attrNameLst>
                                          <p:attrName>style.visibility</p:attrName>
                                        </p:attrNameLst>
                                      </p:cBhvr>
                                      <p:to>
                                        <p:strVal val="visible"/>
                                      </p:to>
                                    </p:set>
                                    <p:animEffect transition="in" filter="fade">
                                      <p:cBhvr>
                                        <p:cTn id="43" dur="500"/>
                                        <p:tgtEl>
                                          <p:spTgt spid="26">
                                            <p:graphicEl>
                                              <a:dgm id="{F04C615E-CEDF-4C17-97D9-98AE94A49AEE}"/>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graphicEl>
                                              <a:dgm id="{4CB128A3-A5F5-4813-8BC3-4375C04E0FE5}"/>
                                            </p:graphicEl>
                                          </p:spTgt>
                                        </p:tgtEl>
                                        <p:attrNameLst>
                                          <p:attrName>style.visibility</p:attrName>
                                        </p:attrNameLst>
                                      </p:cBhvr>
                                      <p:to>
                                        <p:strVal val="visible"/>
                                      </p:to>
                                    </p:set>
                                    <p:animEffect transition="in" filter="fade">
                                      <p:cBhvr>
                                        <p:cTn id="46" dur="500"/>
                                        <p:tgtEl>
                                          <p:spTgt spid="26">
                                            <p:graphicEl>
                                              <a:dgm id="{4CB128A3-A5F5-4813-8BC3-4375C04E0F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F0EDC1-FD77-2AB7-95F6-953A60FADAB8}"/>
              </a:ext>
            </a:extLst>
          </p:cNvPr>
          <p:cNvSpPr>
            <a:spLocks noGrp="1"/>
          </p:cNvSpPr>
          <p:nvPr>
            <p:ph type="ctrTitle"/>
          </p:nvPr>
        </p:nvSpPr>
        <p:spPr/>
        <p:txBody>
          <a:bodyPr/>
          <a:lstStyle/>
          <a:p>
            <a:r>
              <a:rPr lang="en-CA" dirty="0"/>
              <a:t>2-Poly vs Mono repos</a:t>
            </a:r>
          </a:p>
        </p:txBody>
      </p:sp>
      <p:sp>
        <p:nvSpPr>
          <p:cNvPr id="7" name="Subtitle 6">
            <a:extLst>
              <a:ext uri="{FF2B5EF4-FFF2-40B4-BE49-F238E27FC236}">
                <a16:creationId xmlns:a16="http://schemas.microsoft.com/office/drawing/2014/main" id="{CECC407B-7E52-1C94-4002-E373254081AA}"/>
              </a:ext>
            </a:extLst>
          </p:cNvPr>
          <p:cNvSpPr>
            <a:spLocks noGrp="1"/>
          </p:cNvSpPr>
          <p:nvPr>
            <p:ph type="subTitle" idx="1"/>
          </p:nvPr>
        </p:nvSpPr>
        <p:spPr>
          <a:xfrm>
            <a:off x="7089058" y="5221224"/>
            <a:ext cx="4596974" cy="996696"/>
          </a:xfrm>
        </p:spPr>
        <p:txBody>
          <a:bodyPr/>
          <a:lstStyle/>
          <a:p>
            <a:r>
              <a:rPr lang="en-CA" dirty="0"/>
              <a:t>For a better developer experience</a:t>
            </a:r>
          </a:p>
        </p:txBody>
      </p:sp>
      <p:sp>
        <p:nvSpPr>
          <p:cNvPr id="2" name="Date Placeholder 1">
            <a:extLst>
              <a:ext uri="{FF2B5EF4-FFF2-40B4-BE49-F238E27FC236}">
                <a16:creationId xmlns:a16="http://schemas.microsoft.com/office/drawing/2014/main" id="{08ACA018-C307-EA71-DFCF-5865F98582D7}"/>
              </a:ext>
            </a:extLst>
          </p:cNvPr>
          <p:cNvSpPr>
            <a:spLocks noGrp="1"/>
          </p:cNvSpPr>
          <p:nvPr>
            <p:ph type="dt" sz="half" idx="4294967295"/>
          </p:nvPr>
        </p:nvSpPr>
        <p:spPr>
          <a:xfrm>
            <a:off x="0" y="6356350"/>
            <a:ext cx="977900" cy="365125"/>
          </a:xfrm>
        </p:spPr>
        <p:txBody>
          <a:bodyPr/>
          <a:lstStyle/>
          <a:p>
            <a:pPr>
              <a:defRPr/>
            </a:pPr>
            <a:fld id="{2E427FB9-5EDB-4F90-8528-854CFBB2CD1A}" type="datetime1">
              <a:rPr lang="en-US" smtClean="0">
                <a:solidFill>
                  <a:prstClr val="black">
                    <a:tint val="75000"/>
                  </a:prstClr>
                </a:solidFill>
              </a:rPr>
              <a:t>9/16/2022</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DAFF0D9D-5F26-C40F-1242-2D5996366627}"/>
              </a:ext>
            </a:extLst>
          </p:cNvPr>
          <p:cNvSpPr>
            <a:spLocks noGrp="1"/>
          </p:cNvSpPr>
          <p:nvPr>
            <p:ph type="ftr" sz="quarter" idx="4294967295"/>
          </p:nvPr>
        </p:nvSpPr>
        <p:spPr>
          <a:xfrm>
            <a:off x="895928" y="6367318"/>
            <a:ext cx="2379663" cy="365125"/>
          </a:xfrm>
        </p:spPr>
        <p:txBody>
          <a:bodyPr/>
          <a:lstStyle/>
          <a:p>
            <a:pPr>
              <a:defRPr/>
            </a:pPr>
            <a:r>
              <a:rPr lang="en-US" dirty="0">
                <a:solidFill>
                  <a:prstClr val="black">
                    <a:tint val="75000"/>
                  </a:prstClr>
                </a:solidFill>
              </a:rPr>
              <a:t>Code Structure: The workspace</a:t>
            </a:r>
          </a:p>
        </p:txBody>
      </p:sp>
      <p:sp>
        <p:nvSpPr>
          <p:cNvPr id="4" name="Slide Number Placeholder 3">
            <a:extLst>
              <a:ext uri="{FF2B5EF4-FFF2-40B4-BE49-F238E27FC236}">
                <a16:creationId xmlns:a16="http://schemas.microsoft.com/office/drawing/2014/main" id="{B58DCCC0-F4F6-3A41-68AF-F6480CE44335}"/>
              </a:ext>
            </a:extLst>
          </p:cNvPr>
          <p:cNvSpPr>
            <a:spLocks noGrp="1"/>
          </p:cNvSpPr>
          <p:nvPr>
            <p:ph type="sldNum" sz="quarter" idx="4294967295"/>
          </p:nvPr>
        </p:nvSpPr>
        <p:spPr>
          <a:xfrm>
            <a:off x="9448800" y="6356350"/>
            <a:ext cx="2743200" cy="365125"/>
          </a:xfrm>
        </p:spPr>
        <p:txBody>
          <a:bodyPr/>
          <a:lstStyle/>
          <a:p>
            <a:pPr>
              <a:defRPr/>
            </a:pPr>
            <a:fld id="{D76B855D-E9CC-4FF8-AD85-6CDC7B89A0DE}" type="slidenum">
              <a:rPr lang="en-US" smtClean="0">
                <a:solidFill>
                  <a:prstClr val="black">
                    <a:tint val="75000"/>
                  </a:prstClr>
                </a:solidFill>
              </a:rPr>
              <a:pPr>
                <a:defRPr/>
              </a:pPr>
              <a:t>9</a:t>
            </a:fld>
            <a:endParaRPr lang="en-US" dirty="0">
              <a:solidFill>
                <a:prstClr val="black">
                  <a:tint val="75000"/>
                </a:prstClr>
              </a:solidFill>
            </a:endParaRPr>
          </a:p>
        </p:txBody>
      </p:sp>
    </p:spTree>
    <p:extLst>
      <p:ext uri="{BB962C8B-B14F-4D97-AF65-F5344CB8AC3E}">
        <p14:creationId xmlns:p14="http://schemas.microsoft.com/office/powerpoint/2010/main" val="692484243"/>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449C04-64B3-4403-94B7-8D2284C38D1B}">
  <ds:schemaRefs>
    <ds:schemaRef ds:uri="http://schemas.microsoft.com/sharepoint/v3/contenttype/forms"/>
  </ds:schemaRefs>
</ds:datastoreItem>
</file>

<file path=customXml/itemProps2.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2590</TotalTime>
  <Words>2621</Words>
  <Application>Microsoft Office PowerPoint</Application>
  <PresentationFormat>Widescreen</PresentationFormat>
  <Paragraphs>355</Paragraphs>
  <Slides>40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Agency FB</vt:lpstr>
      <vt:lpstr>Arial</vt:lpstr>
      <vt:lpstr>Avenir Next LT Pro</vt:lpstr>
      <vt:lpstr>Calibri</vt:lpstr>
      <vt:lpstr>InputMono</vt:lpstr>
      <vt:lpstr>Times New Roman</vt:lpstr>
      <vt:lpstr>Tw Cen MT</vt:lpstr>
      <vt:lpstr>ui-sans-serif</vt:lpstr>
      <vt:lpstr>ShapesVTI</vt:lpstr>
      <vt:lpstr>The workspace</vt:lpstr>
      <vt:lpstr>Context- Today’s topic and future topics</vt:lpstr>
      <vt:lpstr>Context-Reminder of the process</vt:lpstr>
      <vt:lpstr>EXPORT CLASSIFICATION</vt:lpstr>
      <vt:lpstr>Agenda</vt:lpstr>
      <vt:lpstr>1-Enterprise concerns</vt:lpstr>
      <vt:lpstr>Enterprise applications</vt:lpstr>
      <vt:lpstr>1-Enterprise concerns</vt:lpstr>
      <vt:lpstr>2-Poly vs Mono repos</vt:lpstr>
      <vt:lpstr>Team autonomy</vt:lpstr>
      <vt:lpstr>Drawbacks of polyrepos</vt:lpstr>
      <vt:lpstr>PowerPoint Presentation</vt:lpstr>
      <vt:lpstr>Monorepos answer</vt:lpstr>
      <vt:lpstr>Adopters</vt:lpstr>
      <vt:lpstr>Need for tooling</vt:lpstr>
      <vt:lpstr>3-Nrwl Nx</vt:lpstr>
      <vt:lpstr>Nx</vt:lpstr>
      <vt:lpstr>PowerPoint Presentation</vt:lpstr>
      <vt:lpstr>PowerPoint Presentation</vt:lpstr>
      <vt:lpstr>Nx vs &amp;&amp; Lerna</vt:lpstr>
      <vt:lpstr>Nx Benefits</vt:lpstr>
      <vt:lpstr>Nx Considerations</vt:lpstr>
      <vt:lpstr>Fast</vt:lpstr>
      <vt:lpstr>Fast-Detecting affected projects/packages </vt:lpstr>
      <vt:lpstr>Manageable:Dependencies constraints</vt:lpstr>
      <vt:lpstr>Extensible-Plugins</vt:lpstr>
      <vt:lpstr>Dot-net extension for BFF support</vt:lpstr>
      <vt:lpstr>4-Tooling</vt:lpstr>
      <vt:lpstr>Nx Ecosystem</vt:lpstr>
      <vt:lpstr>5-Schematics</vt:lpstr>
      <vt:lpstr>Plugins: written using Nx Devkit</vt:lpstr>
      <vt:lpstr>3 types of generators?</vt:lpstr>
      <vt:lpstr>Nx Plugin Generators</vt:lpstr>
      <vt:lpstr>Update generators: migration</vt:lpstr>
      <vt:lpstr>Custom Generators: Endless possibilities &amp; huge value!</vt:lpstr>
      <vt:lpstr>What you need ?</vt:lpstr>
      <vt:lpstr>Next- related subjects</vt:lpstr>
      <vt:lpstr>Questions</vt:lpstr>
      <vt:lpstr>Voting time!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Ktata, Oualid             PWC</dc:creator>
  <cp:lastModifiedBy>Ktata, Oualid             PWC</cp:lastModifiedBy>
  <cp:revision>3</cp:revision>
  <dcterms:created xsi:type="dcterms:W3CDTF">2022-07-18T17:39:16Z</dcterms:created>
  <dcterms:modified xsi:type="dcterms:W3CDTF">2022-09-16T14:43:09Z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4447dd6a-a4a1-440b-a6a3-9124ef1ee017_Enabled">
    <vt:lpwstr>true</vt:lpwstr>
  </property>
  <property fmtid="{D5CDD505-2E9C-101B-9397-08002B2CF9AE}" pid="4" name="MSIP_Label_4447dd6a-a4a1-440b-a6a3-9124ef1ee017_SetDate">
    <vt:lpwstr>2022-07-18T17:39:59Z</vt:lpwstr>
  </property>
  <property fmtid="{D5CDD505-2E9C-101B-9397-08002B2CF9AE}" pid="5" name="MSIP_Label_4447dd6a-a4a1-440b-a6a3-9124ef1ee017_Method">
    <vt:lpwstr>Privileged</vt:lpwstr>
  </property>
  <property fmtid="{D5CDD505-2E9C-101B-9397-08002B2CF9AE}" pid="6" name="MSIP_Label_4447dd6a-a4a1-440b-a6a3-9124ef1ee017_Name">
    <vt:lpwstr>NO TECH DATA</vt:lpwstr>
  </property>
  <property fmtid="{D5CDD505-2E9C-101B-9397-08002B2CF9AE}" pid="7" name="MSIP_Label_4447dd6a-a4a1-440b-a6a3-9124ef1ee017_SiteId">
    <vt:lpwstr>7a18110d-ef9b-4274-acef-e62ab0fe28ed</vt:lpwstr>
  </property>
  <property fmtid="{D5CDD505-2E9C-101B-9397-08002B2CF9AE}" pid="8" name="MSIP_Label_4447dd6a-a4a1-440b-a6a3-9124ef1ee017_ActionId">
    <vt:lpwstr>81c7ea57-fc43-4073-a402-9d206bfaaa6f</vt:lpwstr>
  </property>
  <property fmtid="{D5CDD505-2E9C-101B-9397-08002B2CF9AE}" pid="9" name="MSIP_Label_4447dd6a-a4a1-440b-a6a3-9124ef1ee017_ContentBits">
    <vt:lpwstr>0</vt:lpwstr>
  </property>
</Properties>
</file>